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7" r:id="rId2"/>
    <p:sldId id="296" r:id="rId3"/>
    <p:sldId id="297" r:id="rId4"/>
    <p:sldId id="272" r:id="rId5"/>
    <p:sldId id="262" r:id="rId6"/>
    <p:sldId id="270" r:id="rId7"/>
    <p:sldId id="265" r:id="rId8"/>
    <p:sldId id="266" r:id="rId9"/>
    <p:sldId id="267" r:id="rId10"/>
    <p:sldId id="268" r:id="rId11"/>
    <p:sldId id="269" r:id="rId12"/>
    <p:sldId id="273" r:id="rId13"/>
    <p:sldId id="277" r:id="rId14"/>
    <p:sldId id="278" r:id="rId15"/>
    <p:sldId id="279" r:id="rId16"/>
    <p:sldId id="280" r:id="rId17"/>
    <p:sldId id="295" r:id="rId18"/>
    <p:sldId id="282" r:id="rId19"/>
    <p:sldId id="283" r:id="rId20"/>
    <p:sldId id="284" r:id="rId21"/>
    <p:sldId id="285" r:id="rId22"/>
    <p:sldId id="287" r:id="rId23"/>
    <p:sldId id="288" r:id="rId24"/>
    <p:sldId id="289" r:id="rId25"/>
    <p:sldId id="290" r:id="rId26"/>
    <p:sldId id="292" r:id="rId27"/>
    <p:sldId id="291" r:id="rId28"/>
    <p:sldId id="29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FF99"/>
    <a:srgbClr val="FF33CC"/>
    <a:srgbClr val="0000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91" autoAdjust="0"/>
  </p:normalViewPr>
  <p:slideViewPr>
    <p:cSldViewPr>
      <p:cViewPr>
        <p:scale>
          <a:sx n="72" d="100"/>
          <a:sy n="72" d="100"/>
        </p:scale>
        <p:origin x="-1230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C8D95-2DF8-48F4-BB7F-E286447EA282}" type="datetimeFigureOut">
              <a:rPr lang="en-US" smtClean="0"/>
              <a:t>20-03-2022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E3271-1942-4FB6-ABD2-0DFF91D9E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51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190-88D4-4460-AA0A-8E7562269B64}" type="datetimeFigureOut">
              <a:rPr lang="en-US" smtClean="0"/>
              <a:t>20-03-2022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190-88D4-4460-AA0A-8E7562269B64}" type="datetimeFigureOut">
              <a:rPr lang="en-US" smtClean="0"/>
              <a:t>20-03-2022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190-88D4-4460-AA0A-8E7562269B64}" type="datetimeFigureOut">
              <a:rPr lang="en-US" smtClean="0"/>
              <a:t>20-03-2022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3"/>
          <p:cNvGrpSpPr/>
          <p:nvPr/>
        </p:nvGrpSpPr>
        <p:grpSpPr>
          <a:xfrm>
            <a:off x="7423695" y="3731650"/>
            <a:ext cx="1617944" cy="2438739"/>
            <a:chOff x="7423694" y="2798737"/>
            <a:chExt cx="1617944" cy="1829054"/>
          </a:xfrm>
        </p:grpSpPr>
        <p:grpSp>
          <p:nvGrpSpPr>
            <p:cNvPr id="32" name="Google Shape;32;p3"/>
            <p:cNvGrpSpPr/>
            <p:nvPr/>
          </p:nvGrpSpPr>
          <p:grpSpPr>
            <a:xfrm flipH="1">
              <a:off x="7859537" y="4235422"/>
              <a:ext cx="477532" cy="392369"/>
              <a:chOff x="3019540" y="1608452"/>
              <a:chExt cx="440488" cy="361931"/>
            </a:xfrm>
          </p:grpSpPr>
          <p:sp>
            <p:nvSpPr>
              <p:cNvPr id="33" name="Google Shape;33;p3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" name="Google Shape;34;p3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35" name="Google Shape;35;p3"/>
            <p:cNvPicPr preferRelativeResize="0"/>
            <p:nvPr/>
          </p:nvPicPr>
          <p:blipFill>
            <a:blip r:embed="rId2"/>
            <a:stretch>
              <a:fillRect/>
            </a:stretch>
          </p:blipFill>
          <p:spPr>
            <a:xfrm>
              <a:off x="7423694" y="2798737"/>
              <a:ext cx="1541746" cy="15056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36;p3"/>
            <p:cNvSpPr/>
            <p:nvPr/>
          </p:nvSpPr>
          <p:spPr>
            <a:xfrm rot="10145659" flipH="1">
              <a:off x="8744442" y="37842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7" name="Google Shape;37;p3"/>
            <p:cNvSpPr/>
            <p:nvPr/>
          </p:nvSpPr>
          <p:spPr>
            <a:xfrm>
              <a:off x="8145101" y="35195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7846505" y="34947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39" name="Google Shape;39;p3"/>
          <p:cNvGrpSpPr/>
          <p:nvPr/>
        </p:nvGrpSpPr>
        <p:grpSpPr>
          <a:xfrm>
            <a:off x="234989" y="3786652"/>
            <a:ext cx="1635537" cy="2377589"/>
            <a:chOff x="234989" y="2839988"/>
            <a:chExt cx="1635537" cy="1783192"/>
          </a:xfrm>
        </p:grpSpPr>
        <p:grpSp>
          <p:nvGrpSpPr>
            <p:cNvPr id="40" name="Google Shape;40;p3"/>
            <p:cNvGrpSpPr/>
            <p:nvPr/>
          </p:nvGrpSpPr>
          <p:grpSpPr>
            <a:xfrm>
              <a:off x="782412" y="4230800"/>
              <a:ext cx="593753" cy="392380"/>
              <a:chOff x="7919013" y="4383200"/>
              <a:chExt cx="593753" cy="392380"/>
            </a:xfrm>
          </p:grpSpPr>
          <p:sp>
            <p:nvSpPr>
              <p:cNvPr id="41" name="Google Shape;41;p3"/>
              <p:cNvSpPr/>
              <p:nvPr/>
            </p:nvSpPr>
            <p:spPr>
              <a:xfrm>
                <a:off x="79190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2" name="Google Shape;42;p3"/>
              <p:cNvSpPr/>
              <p:nvPr/>
            </p:nvSpPr>
            <p:spPr>
              <a:xfrm flipH="1">
                <a:off x="83811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43" name="Google Shape;43;p3"/>
            <p:cNvSpPr/>
            <p:nvPr/>
          </p:nvSpPr>
          <p:spPr>
            <a:xfrm rot="-8639560">
              <a:off x="305426" y="3422808"/>
              <a:ext cx="383356" cy="248314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4" name="Google Shape;44;p3"/>
            <p:cNvSpPr/>
            <p:nvPr/>
          </p:nvSpPr>
          <p:spPr>
            <a:xfrm rot="8639560" flipH="1">
              <a:off x="1450801" y="3422808"/>
              <a:ext cx="383356" cy="248314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45" name="Google Shape;45;p3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234989" y="2839988"/>
              <a:ext cx="1598465" cy="14644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Google Shape;46;p3"/>
            <p:cNvSpPr/>
            <p:nvPr/>
          </p:nvSpPr>
          <p:spPr>
            <a:xfrm>
              <a:off x="1154950" y="36155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65684" y="36280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937638" y="3714775"/>
              <a:ext cx="264300" cy="264300"/>
            </a:xfrm>
            <a:prstGeom prst="pie">
              <a:avLst>
                <a:gd name="adj1" fmla="val 0"/>
                <a:gd name="adj2" fmla="val 1085293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49" name="Google Shape;49;p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566608" y="203200"/>
            <a:ext cx="5978616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"/>
          <p:cNvSpPr txBox="1">
            <a:spLocks noGrp="1"/>
          </p:cNvSpPr>
          <p:nvPr>
            <p:ph type="ctrTitle"/>
          </p:nvPr>
        </p:nvSpPr>
        <p:spPr>
          <a:xfrm>
            <a:off x="2332650" y="2489633"/>
            <a:ext cx="4478700" cy="13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2332650" y="3962367"/>
            <a:ext cx="4478700" cy="40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spcBef>
                <a:spcPts val="1065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algn="ctr" rtl="0">
              <a:spcBef>
                <a:spcPts val="1065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algn="ctr" rtl="0">
              <a:spcBef>
                <a:spcPts val="1065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algn="ctr" rtl="0">
              <a:spcBef>
                <a:spcPts val="1065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algn="ctr" rtl="0">
              <a:spcBef>
                <a:spcPts val="1065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algn="ctr" rtl="0">
              <a:spcBef>
                <a:spcPts val="1065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algn="ctr" rtl="0">
              <a:spcBef>
                <a:spcPts val="1065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algn="ctr" rtl="0">
              <a:spcBef>
                <a:spcPts val="1065"/>
              </a:spcBef>
              <a:spcAft>
                <a:spcPts val="1065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51796" y="203200"/>
            <a:ext cx="7293742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548125" y="790833"/>
            <a:ext cx="61671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04" name="Google Shape;104;p7"/>
          <p:cNvSpPr txBox="1">
            <a:spLocks noGrp="1"/>
          </p:cNvSpPr>
          <p:nvPr>
            <p:ph type="body" idx="1"/>
          </p:nvPr>
        </p:nvSpPr>
        <p:spPr>
          <a:xfrm>
            <a:off x="548125" y="1695467"/>
            <a:ext cx="1921200" cy="44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600" lvl="0" indent="-4572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2400"/>
            </a:lvl1pPr>
            <a:lvl2pPr marL="1219200" lvl="1" indent="-457200" rtl="0">
              <a:spcBef>
                <a:spcPts val="1065"/>
              </a:spcBef>
              <a:spcAft>
                <a:spcPts val="0"/>
              </a:spcAft>
              <a:buSzPts val="1800"/>
              <a:buChar char="-"/>
              <a:defRPr sz="2400"/>
            </a:lvl2pPr>
            <a:lvl3pPr marL="1828800" lvl="2" indent="-457200" rtl="0">
              <a:spcBef>
                <a:spcPts val="1065"/>
              </a:spcBef>
              <a:spcAft>
                <a:spcPts val="0"/>
              </a:spcAft>
              <a:buSzPts val="1800"/>
              <a:buChar char="-"/>
              <a:defRPr sz="2400"/>
            </a:lvl3pPr>
            <a:lvl4pPr marL="2438400" lvl="3" indent="-457200" rtl="0">
              <a:spcBef>
                <a:spcPts val="1065"/>
              </a:spcBef>
              <a:spcAft>
                <a:spcPts val="0"/>
              </a:spcAft>
              <a:buSzPts val="1800"/>
              <a:buChar char="-"/>
              <a:defRPr sz="2400"/>
            </a:lvl4pPr>
            <a:lvl5pPr marL="3048000" lvl="4" indent="-457200" rtl="0">
              <a:spcBef>
                <a:spcPts val="1065"/>
              </a:spcBef>
              <a:spcAft>
                <a:spcPts val="0"/>
              </a:spcAft>
              <a:buSzPts val="1800"/>
              <a:buChar char="-"/>
              <a:defRPr sz="2400"/>
            </a:lvl5pPr>
            <a:lvl6pPr marL="3657600" lvl="5" indent="-457200" rtl="0">
              <a:spcBef>
                <a:spcPts val="1065"/>
              </a:spcBef>
              <a:spcAft>
                <a:spcPts val="0"/>
              </a:spcAft>
              <a:buSzPts val="1800"/>
              <a:buChar char="-"/>
              <a:defRPr sz="2400"/>
            </a:lvl6pPr>
            <a:lvl7pPr marL="4267200" lvl="6" indent="-457200" rtl="0">
              <a:spcBef>
                <a:spcPts val="1065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1065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1065"/>
              </a:spcBef>
              <a:spcAft>
                <a:spcPts val="1065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2"/>
          </p:nvPr>
        </p:nvSpPr>
        <p:spPr>
          <a:xfrm>
            <a:off x="2671075" y="1695467"/>
            <a:ext cx="1921200" cy="44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600" lvl="0" indent="-4572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2400"/>
            </a:lvl1pPr>
            <a:lvl2pPr marL="1219200" lvl="1" indent="-457200" rtl="0">
              <a:spcBef>
                <a:spcPts val="1065"/>
              </a:spcBef>
              <a:spcAft>
                <a:spcPts val="0"/>
              </a:spcAft>
              <a:buSzPts val="1800"/>
              <a:buChar char="-"/>
              <a:defRPr sz="2400"/>
            </a:lvl2pPr>
            <a:lvl3pPr marL="1828800" lvl="2" indent="-457200" rtl="0">
              <a:spcBef>
                <a:spcPts val="1065"/>
              </a:spcBef>
              <a:spcAft>
                <a:spcPts val="0"/>
              </a:spcAft>
              <a:buSzPts val="1800"/>
              <a:buChar char="-"/>
              <a:defRPr sz="2400"/>
            </a:lvl3pPr>
            <a:lvl4pPr marL="2438400" lvl="3" indent="-457200" rtl="0">
              <a:spcBef>
                <a:spcPts val="1065"/>
              </a:spcBef>
              <a:spcAft>
                <a:spcPts val="0"/>
              </a:spcAft>
              <a:buSzPts val="1800"/>
              <a:buChar char="-"/>
              <a:defRPr sz="2400"/>
            </a:lvl4pPr>
            <a:lvl5pPr marL="3048000" lvl="4" indent="-457200" rtl="0">
              <a:spcBef>
                <a:spcPts val="1065"/>
              </a:spcBef>
              <a:spcAft>
                <a:spcPts val="0"/>
              </a:spcAft>
              <a:buSzPts val="1800"/>
              <a:buChar char="-"/>
              <a:defRPr sz="2400"/>
            </a:lvl5pPr>
            <a:lvl6pPr marL="3657600" lvl="5" indent="-457200" rtl="0">
              <a:spcBef>
                <a:spcPts val="1065"/>
              </a:spcBef>
              <a:spcAft>
                <a:spcPts val="0"/>
              </a:spcAft>
              <a:buSzPts val="1800"/>
              <a:buChar char="-"/>
              <a:defRPr sz="2400"/>
            </a:lvl6pPr>
            <a:lvl7pPr marL="4267200" lvl="6" indent="-457200" rtl="0">
              <a:spcBef>
                <a:spcPts val="1065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1065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1065"/>
              </a:spcBef>
              <a:spcAft>
                <a:spcPts val="1065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6" name="Google Shape;106;p7"/>
          <p:cNvSpPr txBox="1">
            <a:spLocks noGrp="1"/>
          </p:cNvSpPr>
          <p:nvPr>
            <p:ph type="sldNum" idx="12"/>
          </p:nvPr>
        </p:nvSpPr>
        <p:spPr>
          <a:xfrm>
            <a:off x="8404384" y="2660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07" name="Google Shape;107;p7"/>
          <p:cNvSpPr txBox="1">
            <a:spLocks noGrp="1"/>
          </p:cNvSpPr>
          <p:nvPr>
            <p:ph type="body" idx="3"/>
          </p:nvPr>
        </p:nvSpPr>
        <p:spPr>
          <a:xfrm>
            <a:off x="4794026" y="1695467"/>
            <a:ext cx="1921200" cy="44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600" lvl="0" indent="-457200" rtl="0">
              <a:spcBef>
                <a:spcPts val="0"/>
              </a:spcBef>
              <a:spcAft>
                <a:spcPts val="0"/>
              </a:spcAft>
              <a:buSzPts val="1800"/>
              <a:buChar char="➜"/>
              <a:defRPr sz="2400"/>
            </a:lvl1pPr>
            <a:lvl2pPr marL="1219200" lvl="1" indent="-457200" rtl="0">
              <a:spcBef>
                <a:spcPts val="1065"/>
              </a:spcBef>
              <a:spcAft>
                <a:spcPts val="0"/>
              </a:spcAft>
              <a:buSzPts val="1800"/>
              <a:buChar char="-"/>
              <a:defRPr sz="2400"/>
            </a:lvl2pPr>
            <a:lvl3pPr marL="1828800" lvl="2" indent="-457200" rtl="0">
              <a:spcBef>
                <a:spcPts val="1065"/>
              </a:spcBef>
              <a:spcAft>
                <a:spcPts val="0"/>
              </a:spcAft>
              <a:buSzPts val="1800"/>
              <a:buChar char="-"/>
              <a:defRPr sz="2400"/>
            </a:lvl3pPr>
            <a:lvl4pPr marL="2438400" lvl="3" indent="-457200" rtl="0">
              <a:spcBef>
                <a:spcPts val="1065"/>
              </a:spcBef>
              <a:spcAft>
                <a:spcPts val="0"/>
              </a:spcAft>
              <a:buSzPts val="1800"/>
              <a:buChar char="-"/>
              <a:defRPr sz="2400"/>
            </a:lvl4pPr>
            <a:lvl5pPr marL="3048000" lvl="4" indent="-457200" rtl="0">
              <a:spcBef>
                <a:spcPts val="1065"/>
              </a:spcBef>
              <a:spcAft>
                <a:spcPts val="0"/>
              </a:spcAft>
              <a:buSzPts val="1800"/>
              <a:buChar char="-"/>
              <a:defRPr sz="2400"/>
            </a:lvl5pPr>
            <a:lvl6pPr marL="3657600" lvl="5" indent="-457200" rtl="0">
              <a:spcBef>
                <a:spcPts val="1065"/>
              </a:spcBef>
              <a:spcAft>
                <a:spcPts val="0"/>
              </a:spcAft>
              <a:buSzPts val="1800"/>
              <a:buChar char="-"/>
              <a:defRPr sz="2400"/>
            </a:lvl6pPr>
            <a:lvl7pPr marL="4267200" lvl="6" indent="-457200" rtl="0">
              <a:spcBef>
                <a:spcPts val="1065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1065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1065"/>
              </a:spcBef>
              <a:spcAft>
                <a:spcPts val="1065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08" name="Google Shape;108;p7"/>
          <p:cNvGrpSpPr/>
          <p:nvPr/>
        </p:nvGrpSpPr>
        <p:grpSpPr>
          <a:xfrm>
            <a:off x="7403273" y="3834796"/>
            <a:ext cx="1631625" cy="2377047"/>
            <a:chOff x="7403272" y="2876096"/>
            <a:chExt cx="1631625" cy="1782785"/>
          </a:xfrm>
        </p:grpSpPr>
        <p:sp>
          <p:nvSpPr>
            <p:cNvPr id="109" name="Google Shape;109;p7"/>
            <p:cNvSpPr/>
            <p:nvPr/>
          </p:nvSpPr>
          <p:spPr>
            <a:xfrm rot="5652216" flipH="1">
              <a:off x="7426337" y="4025462"/>
              <a:ext cx="250048" cy="27859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0" name="Google Shape;110;p7"/>
            <p:cNvSpPr/>
            <p:nvPr/>
          </p:nvSpPr>
          <p:spPr>
            <a:xfrm rot="682371">
              <a:off x="8759823" y="3818276"/>
              <a:ext cx="250059" cy="278610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1" name="Google Shape;111;p7"/>
            <p:cNvSpPr/>
            <p:nvPr/>
          </p:nvSpPr>
          <p:spPr>
            <a:xfrm>
              <a:off x="7919513" y="4266500"/>
              <a:ext cx="131637" cy="392380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" name="Google Shape;112;p7"/>
            <p:cNvSpPr/>
            <p:nvPr/>
          </p:nvSpPr>
          <p:spPr>
            <a:xfrm flipH="1">
              <a:off x="8381628" y="4266500"/>
              <a:ext cx="131637" cy="392380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13" name="Google Shape;113;p7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7445529" y="2876096"/>
              <a:ext cx="1541746" cy="15056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p7"/>
            <p:cNvSpPr/>
            <p:nvPr/>
          </p:nvSpPr>
          <p:spPr>
            <a:xfrm rot="-372207">
              <a:off x="8259436" y="3705061"/>
              <a:ext cx="146088" cy="146598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 rot="-335960">
              <a:off x="7958498" y="3711971"/>
              <a:ext cx="127095" cy="13196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8101006" y="3969538"/>
              <a:ext cx="139200" cy="2073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51796" y="203200"/>
            <a:ext cx="7293742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0"/>
          <p:cNvSpPr txBox="1">
            <a:spLocks noGrp="1"/>
          </p:cNvSpPr>
          <p:nvPr>
            <p:ph type="body" idx="1"/>
          </p:nvPr>
        </p:nvSpPr>
        <p:spPr>
          <a:xfrm>
            <a:off x="435775" y="5875067"/>
            <a:ext cx="6350700" cy="4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600" lvl="0" indent="-304800" rtl="0">
              <a:spcBef>
                <a:spcPts val="0"/>
              </a:spcBef>
              <a:spcAft>
                <a:spcPts val="1065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145" name="Google Shape;145;p10"/>
          <p:cNvSpPr txBox="1">
            <a:spLocks noGrp="1"/>
          </p:cNvSpPr>
          <p:nvPr>
            <p:ph type="sldNum" idx="12"/>
          </p:nvPr>
        </p:nvSpPr>
        <p:spPr>
          <a:xfrm>
            <a:off x="8404384" y="2660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grpSp>
        <p:nvGrpSpPr>
          <p:cNvPr id="146" name="Google Shape;146;p10"/>
          <p:cNvGrpSpPr/>
          <p:nvPr/>
        </p:nvGrpSpPr>
        <p:grpSpPr>
          <a:xfrm>
            <a:off x="7185171" y="3562068"/>
            <a:ext cx="1677505" cy="2795575"/>
            <a:chOff x="7185170" y="2671550"/>
            <a:chExt cx="1677505" cy="2096681"/>
          </a:xfrm>
        </p:grpSpPr>
        <p:sp>
          <p:nvSpPr>
            <p:cNvPr id="147" name="Google Shape;147;p10"/>
            <p:cNvSpPr/>
            <p:nvPr/>
          </p:nvSpPr>
          <p:spPr>
            <a:xfrm>
              <a:off x="7185170" y="4136225"/>
              <a:ext cx="430080" cy="200025"/>
            </a:xfrm>
            <a:custGeom>
              <a:avLst/>
              <a:gdLst/>
              <a:ahLst/>
              <a:cxnLst/>
              <a:rect l="l" t="t" r="r" b="b"/>
              <a:pathLst>
                <a:path w="12288" h="5715" extrusionOk="0">
                  <a:moveTo>
                    <a:pt x="12288" y="0"/>
                  </a:moveTo>
                  <a:cubicBezTo>
                    <a:pt x="9576" y="3613"/>
                    <a:pt x="4517" y="5715"/>
                    <a:pt x="0" y="5715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8" name="Google Shape;148;p10"/>
            <p:cNvSpPr/>
            <p:nvPr/>
          </p:nvSpPr>
          <p:spPr>
            <a:xfrm>
              <a:off x="8608225" y="4085363"/>
              <a:ext cx="254450" cy="250875"/>
            </a:xfrm>
            <a:custGeom>
              <a:avLst/>
              <a:gdLst/>
              <a:ahLst/>
              <a:cxnLst/>
              <a:rect l="l" t="t" r="r" b="b"/>
              <a:pathLst>
                <a:path w="10178" h="10035" extrusionOk="0">
                  <a:moveTo>
                    <a:pt x="0" y="1177"/>
                  </a:moveTo>
                  <a:cubicBezTo>
                    <a:pt x="2720" y="-862"/>
                    <a:pt x="9177" y="-121"/>
                    <a:pt x="10001" y="3177"/>
                  </a:cubicBezTo>
                  <a:cubicBezTo>
                    <a:pt x="10708" y="6006"/>
                    <a:pt x="7488" y="10035"/>
                    <a:pt x="4572" y="10035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9" name="Google Shape;149;p10"/>
            <p:cNvSpPr/>
            <p:nvPr/>
          </p:nvSpPr>
          <p:spPr>
            <a:xfrm>
              <a:off x="7891813" y="4406300"/>
              <a:ext cx="121425" cy="361931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0" name="Google Shape;150;p10"/>
            <p:cNvSpPr/>
            <p:nvPr/>
          </p:nvSpPr>
          <p:spPr>
            <a:xfrm>
              <a:off x="8210875" y="4406300"/>
              <a:ext cx="121425" cy="361931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51" name="Google Shape;151;p10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7536121" y="2671550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10"/>
            <p:cNvSpPr/>
            <p:nvPr/>
          </p:nvSpPr>
          <p:spPr>
            <a:xfrm>
              <a:off x="8118926" y="375494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3" name="Google Shape;153;p10"/>
            <p:cNvSpPr/>
            <p:nvPr/>
          </p:nvSpPr>
          <p:spPr>
            <a:xfrm>
              <a:off x="7820330" y="373014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4" name="Google Shape;154;p10"/>
            <p:cNvSpPr/>
            <p:nvPr/>
          </p:nvSpPr>
          <p:spPr>
            <a:xfrm rot="7381212">
              <a:off x="8216847" y="4057606"/>
              <a:ext cx="123784" cy="80190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55" name="Google Shape;155;p10"/>
            <p:cNvSpPr/>
            <p:nvPr/>
          </p:nvSpPr>
          <p:spPr>
            <a:xfrm>
              <a:off x="8068455" y="3653557"/>
              <a:ext cx="347296" cy="348508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7687269" y="3637756"/>
              <a:ext cx="305060" cy="3167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7990150" y="3797472"/>
              <a:ext cx="82950" cy="15000"/>
            </a:xfrm>
            <a:custGeom>
              <a:avLst/>
              <a:gdLst/>
              <a:ahLst/>
              <a:cxnLst/>
              <a:rect l="l" t="t" r="r" b="b"/>
              <a:pathLst>
                <a:path w="3318" h="600" extrusionOk="0">
                  <a:moveTo>
                    <a:pt x="0" y="600"/>
                  </a:moveTo>
                  <a:cubicBezTo>
                    <a:pt x="955" y="38"/>
                    <a:pt x="2431" y="-279"/>
                    <a:pt x="3318" y="386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Round">
  <p:cSld name="Title only - Round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97168" y="266033"/>
            <a:ext cx="7222809" cy="638876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9"/>
          <p:cNvSpPr txBox="1">
            <a:spLocks noGrp="1"/>
          </p:cNvSpPr>
          <p:nvPr>
            <p:ph type="title"/>
          </p:nvPr>
        </p:nvSpPr>
        <p:spPr>
          <a:xfrm>
            <a:off x="1345400" y="1032133"/>
            <a:ext cx="46410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04384" y="2660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grpSp>
        <p:nvGrpSpPr>
          <p:cNvPr id="135" name="Google Shape;135;p9"/>
          <p:cNvGrpSpPr/>
          <p:nvPr/>
        </p:nvGrpSpPr>
        <p:grpSpPr>
          <a:xfrm>
            <a:off x="7342058" y="4042659"/>
            <a:ext cx="1613321" cy="2272417"/>
            <a:chOff x="7342057" y="3031993"/>
            <a:chExt cx="1613321" cy="1704313"/>
          </a:xfrm>
        </p:grpSpPr>
        <p:sp>
          <p:nvSpPr>
            <p:cNvPr id="136" name="Google Shape;136;p9"/>
            <p:cNvSpPr/>
            <p:nvPr/>
          </p:nvSpPr>
          <p:spPr>
            <a:xfrm>
              <a:off x="7655725" y="4421975"/>
              <a:ext cx="278600" cy="30005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7" name="Google Shape;137;p9"/>
            <p:cNvSpPr/>
            <p:nvPr/>
          </p:nvSpPr>
          <p:spPr>
            <a:xfrm>
              <a:off x="8085538" y="4374375"/>
              <a:ext cx="121425" cy="361931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38" name="Google Shape;138;p9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7342057" y="3031993"/>
              <a:ext cx="1407681" cy="1459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9"/>
            <p:cNvSpPr/>
            <p:nvPr/>
          </p:nvSpPr>
          <p:spPr>
            <a:xfrm>
              <a:off x="8073651" y="356444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7775055" y="353964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" name="Google Shape;141;p9"/>
            <p:cNvSpPr/>
            <p:nvPr/>
          </p:nvSpPr>
          <p:spPr>
            <a:xfrm rot="-702395">
              <a:off x="8679665" y="3633972"/>
              <a:ext cx="250050" cy="278600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566608" y="203200"/>
            <a:ext cx="5978616" cy="645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23325" y="1057467"/>
            <a:ext cx="4497300" cy="474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 smtClean="0"/>
              <a:t>Click to edit Master title style</a:t>
            </a:r>
          </a:p>
        </p:txBody>
      </p:sp>
      <p:grpSp>
        <p:nvGrpSpPr>
          <p:cNvPr id="12" name="Google Shape;12;p2"/>
          <p:cNvGrpSpPr/>
          <p:nvPr/>
        </p:nvGrpSpPr>
        <p:grpSpPr>
          <a:xfrm>
            <a:off x="7408765" y="3454833"/>
            <a:ext cx="1690607" cy="2912608"/>
            <a:chOff x="7408764" y="2591125"/>
            <a:chExt cx="1690607" cy="2184456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7995213" y="4383200"/>
              <a:ext cx="593753" cy="392380"/>
              <a:chOff x="7995213" y="4383200"/>
              <a:chExt cx="593753" cy="39238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995213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5" name="Google Shape;15;p2"/>
              <p:cNvSpPr/>
              <p:nvPr/>
            </p:nvSpPr>
            <p:spPr>
              <a:xfrm flipH="1">
                <a:off x="8457328" y="4383200"/>
                <a:ext cx="131637" cy="39238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6" name="Google Shape;16;p2"/>
            <p:cNvSpPr/>
            <p:nvPr/>
          </p:nvSpPr>
          <p:spPr>
            <a:xfrm rot="1286208">
              <a:off x="8683842" y="4116954"/>
              <a:ext cx="383408" cy="248348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" name="Google Shape;17;p2"/>
            <p:cNvSpPr/>
            <p:nvPr/>
          </p:nvSpPr>
          <p:spPr>
            <a:xfrm rot="7382472">
              <a:off x="7425676" y="4045949"/>
              <a:ext cx="383364" cy="248319"/>
            </a:xfrm>
            <a:custGeom>
              <a:avLst/>
              <a:gdLst/>
              <a:ahLst/>
              <a:cxnLst/>
              <a:rect l="l" t="t" r="r" b="b"/>
              <a:pathLst>
                <a:path w="25146" h="16288" extrusionOk="0">
                  <a:moveTo>
                    <a:pt x="0" y="0"/>
                  </a:moveTo>
                  <a:cubicBezTo>
                    <a:pt x="9272" y="3711"/>
                    <a:pt x="18751" y="8617"/>
                    <a:pt x="25146" y="16288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18" name="Google Shape;18;p2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7716146" y="2591125"/>
              <a:ext cx="1151884" cy="18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/>
            <p:nvPr/>
          </p:nvSpPr>
          <p:spPr>
            <a:xfrm>
              <a:off x="8291550" y="3767976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02284" y="3780499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 rot="2699884">
              <a:off x="7991638" y="3650470"/>
              <a:ext cx="524796" cy="584716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" name="Google Shape;22;p2"/>
          <p:cNvGrpSpPr/>
          <p:nvPr/>
        </p:nvGrpSpPr>
        <p:grpSpPr>
          <a:xfrm>
            <a:off x="174106" y="4021792"/>
            <a:ext cx="1561058" cy="2351797"/>
            <a:chOff x="174105" y="3016343"/>
            <a:chExt cx="1561058" cy="1763848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878674" y="4387822"/>
              <a:ext cx="477532" cy="392369"/>
              <a:chOff x="3019540" y="1608452"/>
              <a:chExt cx="440488" cy="361931"/>
            </a:xfrm>
          </p:grpSpPr>
          <p:sp>
            <p:nvSpPr>
              <p:cNvPr id="24" name="Google Shape;24;p2"/>
              <p:cNvSpPr/>
              <p:nvPr/>
            </p:nvSpPr>
            <p:spPr>
              <a:xfrm flipH="1">
                <a:off x="3338602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5" name="Google Shape;25;p2"/>
              <p:cNvSpPr/>
              <p:nvPr/>
            </p:nvSpPr>
            <p:spPr>
              <a:xfrm flipH="1">
                <a:off x="3019540" y="1608452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26" name="Google Shape;26;p2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27482" y="3016343"/>
              <a:ext cx="1407681" cy="1459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2"/>
            <p:cNvSpPr/>
            <p:nvPr/>
          </p:nvSpPr>
          <p:spPr>
            <a:xfrm rot="-10145659">
              <a:off x="200227" y="3936639"/>
              <a:ext cx="271074" cy="302024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" name="Google Shape;28;p2"/>
            <p:cNvSpPr/>
            <p:nvPr/>
          </p:nvSpPr>
          <p:spPr>
            <a:xfrm flipH="1">
              <a:off x="1077809" y="3443397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1394530" y="3418598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393063" y="1181101"/>
            <a:ext cx="3603500" cy="4984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>
          <a:blip r:embed="rId2"/>
          <a:stretch>
            <a:fillRect/>
          </a:stretch>
        </p:blipFill>
        <p:spPr>
          <a:xfrm flipH="1">
            <a:off x="1147438" y="1752601"/>
            <a:ext cx="3603500" cy="471806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1488450" y="324100"/>
            <a:ext cx="61671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body" idx="1"/>
          </p:nvPr>
        </p:nvSpPr>
        <p:spPr>
          <a:xfrm>
            <a:off x="1693075" y="2157867"/>
            <a:ext cx="2509800" cy="38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600" lvl="0" indent="-474345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665"/>
            </a:lvl1pPr>
            <a:lvl2pPr marL="1219200" lvl="1" indent="-474345" rtl="0">
              <a:spcBef>
                <a:spcPts val="1065"/>
              </a:spcBef>
              <a:spcAft>
                <a:spcPts val="0"/>
              </a:spcAft>
              <a:buSzPts val="2000"/>
              <a:buChar char="-"/>
              <a:defRPr sz="2665"/>
            </a:lvl2pPr>
            <a:lvl3pPr marL="1828800" lvl="2" indent="-474345" rtl="0">
              <a:spcBef>
                <a:spcPts val="1065"/>
              </a:spcBef>
              <a:spcAft>
                <a:spcPts val="0"/>
              </a:spcAft>
              <a:buSzPts val="2000"/>
              <a:buChar char="-"/>
              <a:defRPr sz="2665"/>
            </a:lvl3pPr>
            <a:lvl4pPr marL="2438400" lvl="3" indent="-474345" rtl="0">
              <a:spcBef>
                <a:spcPts val="1065"/>
              </a:spcBef>
              <a:spcAft>
                <a:spcPts val="0"/>
              </a:spcAft>
              <a:buSzPts val="2000"/>
              <a:buChar char="-"/>
              <a:defRPr sz="2665"/>
            </a:lvl4pPr>
            <a:lvl5pPr marL="3048000" lvl="4" indent="-474345" rtl="0">
              <a:spcBef>
                <a:spcPts val="1065"/>
              </a:spcBef>
              <a:spcAft>
                <a:spcPts val="0"/>
              </a:spcAft>
              <a:buSzPts val="2000"/>
              <a:buChar char="-"/>
              <a:defRPr sz="2665"/>
            </a:lvl5pPr>
            <a:lvl6pPr marL="3657600" lvl="5" indent="-474345" rtl="0">
              <a:spcBef>
                <a:spcPts val="1065"/>
              </a:spcBef>
              <a:spcAft>
                <a:spcPts val="0"/>
              </a:spcAft>
              <a:buSzPts val="2000"/>
              <a:buChar char="-"/>
              <a:defRPr sz="2665"/>
            </a:lvl6pPr>
            <a:lvl7pPr marL="4267200" lvl="6" indent="-474345" rtl="0">
              <a:spcBef>
                <a:spcPts val="1065"/>
              </a:spcBef>
              <a:spcAft>
                <a:spcPts val="0"/>
              </a:spcAft>
              <a:buSzPts val="2000"/>
              <a:buChar char="●"/>
              <a:defRPr sz="2665"/>
            </a:lvl7pPr>
            <a:lvl8pPr marL="4876800" lvl="7" indent="-474345" rtl="0">
              <a:spcBef>
                <a:spcPts val="1065"/>
              </a:spcBef>
              <a:spcAft>
                <a:spcPts val="0"/>
              </a:spcAft>
              <a:buSzPts val="2000"/>
              <a:buChar char="○"/>
              <a:defRPr sz="2665"/>
            </a:lvl8pPr>
            <a:lvl9pPr marL="5486400" lvl="8" indent="-474345" rtl="0">
              <a:spcBef>
                <a:spcPts val="1065"/>
              </a:spcBef>
              <a:spcAft>
                <a:spcPts val="1065"/>
              </a:spcAft>
              <a:buSzPts val="2000"/>
              <a:buChar char="■"/>
              <a:defRPr sz="2665"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2"/>
          </p:nvPr>
        </p:nvSpPr>
        <p:spPr>
          <a:xfrm>
            <a:off x="4939924" y="1751467"/>
            <a:ext cx="2509800" cy="38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600" lvl="0" indent="-474345" rtl="0">
              <a:spcBef>
                <a:spcPts val="0"/>
              </a:spcBef>
              <a:spcAft>
                <a:spcPts val="0"/>
              </a:spcAft>
              <a:buSzPts val="2000"/>
              <a:buChar char="➜"/>
              <a:defRPr sz="2665"/>
            </a:lvl1pPr>
            <a:lvl2pPr marL="1219200" lvl="1" indent="-474345" rtl="0">
              <a:spcBef>
                <a:spcPts val="1065"/>
              </a:spcBef>
              <a:spcAft>
                <a:spcPts val="0"/>
              </a:spcAft>
              <a:buSzPts val="2000"/>
              <a:buChar char="-"/>
              <a:defRPr sz="2665"/>
            </a:lvl2pPr>
            <a:lvl3pPr marL="1828800" lvl="2" indent="-474345" rtl="0">
              <a:spcBef>
                <a:spcPts val="1065"/>
              </a:spcBef>
              <a:spcAft>
                <a:spcPts val="0"/>
              </a:spcAft>
              <a:buSzPts val="2000"/>
              <a:buChar char="-"/>
              <a:defRPr sz="2665"/>
            </a:lvl3pPr>
            <a:lvl4pPr marL="2438400" lvl="3" indent="-474345" rtl="0">
              <a:spcBef>
                <a:spcPts val="1065"/>
              </a:spcBef>
              <a:spcAft>
                <a:spcPts val="0"/>
              </a:spcAft>
              <a:buSzPts val="2000"/>
              <a:buChar char="-"/>
              <a:defRPr sz="2665"/>
            </a:lvl4pPr>
            <a:lvl5pPr marL="3048000" lvl="4" indent="-474345" rtl="0">
              <a:spcBef>
                <a:spcPts val="1065"/>
              </a:spcBef>
              <a:spcAft>
                <a:spcPts val="0"/>
              </a:spcAft>
              <a:buSzPts val="2000"/>
              <a:buChar char="-"/>
              <a:defRPr sz="2665"/>
            </a:lvl5pPr>
            <a:lvl6pPr marL="3657600" lvl="5" indent="-474345" rtl="0">
              <a:spcBef>
                <a:spcPts val="1065"/>
              </a:spcBef>
              <a:spcAft>
                <a:spcPts val="0"/>
              </a:spcAft>
              <a:buSzPts val="2000"/>
              <a:buChar char="-"/>
              <a:defRPr sz="2665"/>
            </a:lvl6pPr>
            <a:lvl7pPr marL="4267200" lvl="6" indent="-474345" rtl="0">
              <a:spcBef>
                <a:spcPts val="1065"/>
              </a:spcBef>
              <a:spcAft>
                <a:spcPts val="0"/>
              </a:spcAft>
              <a:buSzPts val="2000"/>
              <a:buChar char="●"/>
              <a:defRPr sz="2665"/>
            </a:lvl7pPr>
            <a:lvl8pPr marL="4876800" lvl="7" indent="-474345" rtl="0">
              <a:spcBef>
                <a:spcPts val="1065"/>
              </a:spcBef>
              <a:spcAft>
                <a:spcPts val="0"/>
              </a:spcAft>
              <a:buSzPts val="2000"/>
              <a:buChar char="○"/>
              <a:defRPr sz="2665"/>
            </a:lvl8pPr>
            <a:lvl9pPr marL="5486400" lvl="8" indent="-474345" rtl="0">
              <a:spcBef>
                <a:spcPts val="1065"/>
              </a:spcBef>
              <a:spcAft>
                <a:spcPts val="1065"/>
              </a:spcAft>
              <a:buSzPts val="2000"/>
              <a:buChar char="■"/>
              <a:defRPr sz="2665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sldNum" idx="12"/>
          </p:nvPr>
        </p:nvSpPr>
        <p:spPr>
          <a:xfrm>
            <a:off x="8404384" y="2660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grpSp>
        <p:nvGrpSpPr>
          <p:cNvPr id="86" name="Google Shape;86;p6"/>
          <p:cNvGrpSpPr/>
          <p:nvPr/>
        </p:nvGrpSpPr>
        <p:grpSpPr>
          <a:xfrm>
            <a:off x="7863411" y="3956534"/>
            <a:ext cx="1420590" cy="1701300"/>
            <a:chOff x="7863411" y="2967400"/>
            <a:chExt cx="1420590" cy="1275975"/>
          </a:xfrm>
        </p:grpSpPr>
        <p:grpSp>
          <p:nvGrpSpPr>
            <p:cNvPr id="87" name="Google Shape;87;p6"/>
            <p:cNvGrpSpPr/>
            <p:nvPr/>
          </p:nvGrpSpPr>
          <p:grpSpPr>
            <a:xfrm>
              <a:off x="8277250" y="3881444"/>
              <a:ext cx="440488" cy="361931"/>
              <a:chOff x="8277250" y="3881444"/>
              <a:chExt cx="440488" cy="36193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8277250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9" name="Google Shape;89;p6"/>
              <p:cNvSpPr/>
              <p:nvPr/>
            </p:nvSpPr>
            <p:spPr>
              <a:xfrm>
                <a:off x="8596313" y="3881444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0" name="Google Shape;90;p6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7863411" y="2967400"/>
              <a:ext cx="1420590" cy="9824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6"/>
            <p:cNvSpPr/>
            <p:nvPr/>
          </p:nvSpPr>
          <p:spPr>
            <a:xfrm>
              <a:off x="8535376" y="3335872"/>
              <a:ext cx="145233" cy="145740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8236780" y="3311073"/>
              <a:ext cx="127108" cy="13197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93" name="Google Shape;93;p6"/>
          <p:cNvGrpSpPr/>
          <p:nvPr/>
        </p:nvGrpSpPr>
        <p:grpSpPr>
          <a:xfrm>
            <a:off x="-207149" y="3949481"/>
            <a:ext cx="1286833" cy="2114779"/>
            <a:chOff x="-207150" y="2962110"/>
            <a:chExt cx="1286833" cy="1586084"/>
          </a:xfrm>
        </p:grpSpPr>
        <p:grpSp>
          <p:nvGrpSpPr>
            <p:cNvPr id="94" name="Google Shape;94;p6"/>
            <p:cNvGrpSpPr/>
            <p:nvPr/>
          </p:nvGrpSpPr>
          <p:grpSpPr>
            <a:xfrm>
              <a:off x="120475" y="4186263"/>
              <a:ext cx="547675" cy="361931"/>
              <a:chOff x="120475" y="4186263"/>
              <a:chExt cx="547675" cy="361931"/>
            </a:xfrm>
          </p:grpSpPr>
          <p:sp>
            <p:nvSpPr>
              <p:cNvPr id="95" name="Google Shape;95;p6"/>
              <p:cNvSpPr/>
              <p:nvPr/>
            </p:nvSpPr>
            <p:spPr>
              <a:xfrm>
                <a:off x="12047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6" name="Google Shape;96;p6"/>
              <p:cNvSpPr/>
              <p:nvPr/>
            </p:nvSpPr>
            <p:spPr>
              <a:xfrm flipH="1">
                <a:off x="546725" y="4186263"/>
                <a:ext cx="121425" cy="361931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3716" extrusionOk="0">
                    <a:moveTo>
                      <a:pt x="4857" y="0"/>
                    </a:moveTo>
                    <a:lnTo>
                      <a:pt x="1714" y="6858"/>
                    </a:lnTo>
                    <a:lnTo>
                      <a:pt x="4857" y="13716"/>
                    </a:lnTo>
                    <a:lnTo>
                      <a:pt x="0" y="13716"/>
                    </a:lnTo>
                  </a:path>
                </a:pathLst>
              </a:custGeom>
              <a:noFill/>
              <a:ln w="38100" cap="rnd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pic>
          <p:nvPicPr>
            <p:cNvPr id="97" name="Google Shape;97;p6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-207150" y="2962110"/>
              <a:ext cx="1286833" cy="13052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6"/>
            <p:cNvSpPr/>
            <p:nvPr/>
          </p:nvSpPr>
          <p:spPr>
            <a:xfrm rot="10576116">
              <a:off x="213730" y="3649426"/>
              <a:ext cx="145541" cy="146049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 rot="10598995">
              <a:off x="532326" y="3669443"/>
              <a:ext cx="127326" cy="132204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 rot="2878168">
              <a:off x="140003" y="3477827"/>
              <a:ext cx="592515" cy="660127"/>
            </a:xfrm>
            <a:custGeom>
              <a:avLst/>
              <a:gdLst/>
              <a:ahLst/>
              <a:cxnLst/>
              <a:rect l="l" t="t" r="r" b="b"/>
              <a:pathLst>
                <a:path w="10002" h="11144" extrusionOk="0">
                  <a:moveTo>
                    <a:pt x="0" y="11144"/>
                  </a:moveTo>
                  <a:cubicBezTo>
                    <a:pt x="4895" y="10166"/>
                    <a:pt x="10002" y="4991"/>
                    <a:pt x="10002" y="0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190-88D4-4460-AA0A-8E7562269B64}" type="datetimeFigureOut">
              <a:rPr lang="en-US" smtClean="0"/>
              <a:t>20-03-2022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190-88D4-4460-AA0A-8E7562269B64}" type="datetimeFigureOut">
              <a:rPr lang="en-US" smtClean="0"/>
              <a:t>20-03-2022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190-88D4-4460-AA0A-8E7562269B64}" type="datetimeFigureOut">
              <a:rPr lang="en-US" smtClean="0"/>
              <a:t>20-03-2022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190-88D4-4460-AA0A-8E7562269B64}" type="datetimeFigureOut">
              <a:rPr lang="en-US" smtClean="0"/>
              <a:t>20-03-2022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190-88D4-4460-AA0A-8E7562269B64}" type="datetimeFigureOut">
              <a:rPr lang="en-US" smtClean="0"/>
              <a:t>20-03-2022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190-88D4-4460-AA0A-8E7562269B64}" type="datetimeFigureOut">
              <a:rPr lang="en-US" smtClean="0"/>
              <a:t>20-03-2022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190-88D4-4460-AA0A-8E7562269B64}" type="datetimeFigureOut">
              <a:rPr lang="en-US" smtClean="0"/>
              <a:t>20-03-2022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D190-88D4-4460-AA0A-8E7562269B64}" type="datetimeFigureOut">
              <a:rPr lang="en-US" smtClean="0"/>
              <a:t>20-03-2022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6D190-88D4-4460-AA0A-8E7562269B64}" type="datetimeFigureOut">
              <a:rPr lang="en-US" smtClean="0"/>
              <a:t>20-03-2022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F3843-FF69-47F4-AA71-7A4E76B199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6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27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8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28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32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32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"/>
          <p:cNvSpPr txBox="1">
            <a:spLocks noGrp="1"/>
          </p:cNvSpPr>
          <p:nvPr>
            <p:ph type="ctrTitle" idx="4294967295"/>
          </p:nvPr>
        </p:nvSpPr>
        <p:spPr>
          <a:xfrm>
            <a:off x="3266462" y="1415137"/>
            <a:ext cx="2505960" cy="65464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sz="4000" b="1" i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i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i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  <a:endParaRPr lang="en-US" sz="48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" name="Google Shape;266;p19"/>
          <p:cNvSpPr/>
          <p:nvPr/>
        </p:nvSpPr>
        <p:spPr>
          <a:xfrm rot="20529694">
            <a:off x="7843021" y="727049"/>
            <a:ext cx="325095" cy="42121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267" name="Google Shape;267;p19"/>
          <p:cNvSpPr/>
          <p:nvPr/>
        </p:nvSpPr>
        <p:spPr>
          <a:xfrm rot="2486868">
            <a:off x="8741044" y="1198022"/>
            <a:ext cx="231308" cy="29969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12" name="Google Shape;266;p19"/>
          <p:cNvSpPr/>
          <p:nvPr/>
        </p:nvSpPr>
        <p:spPr>
          <a:xfrm rot="19762844">
            <a:off x="7997877" y="190492"/>
            <a:ext cx="259789" cy="331239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13" name="Google Shape;267;p19"/>
          <p:cNvSpPr/>
          <p:nvPr/>
        </p:nvSpPr>
        <p:spPr>
          <a:xfrm rot="1684764">
            <a:off x="8336042" y="1276281"/>
            <a:ext cx="232221" cy="27771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7" name="Google Shape;262;p19"/>
          <p:cNvSpPr txBox="1">
            <a:spLocks/>
          </p:cNvSpPr>
          <p:nvPr/>
        </p:nvSpPr>
        <p:spPr>
          <a:xfrm>
            <a:off x="443815" y="3200400"/>
            <a:ext cx="8230316" cy="353089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262;p19"/>
          <p:cNvSpPr txBox="1">
            <a:spLocks/>
          </p:cNvSpPr>
          <p:nvPr/>
        </p:nvSpPr>
        <p:spPr>
          <a:xfrm>
            <a:off x="404284" y="2819400"/>
            <a:ext cx="8230316" cy="4489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THÔNG TIN, THU NHẬN VÀ XỬ LÝ THÔNG TIN</a:t>
            </a:r>
            <a:endParaRPr lang="en-US" sz="28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Google Shape;262;p19"/>
          <p:cNvSpPr txBox="1">
            <a:spLocks/>
          </p:cNvSpPr>
          <p:nvPr/>
        </p:nvSpPr>
        <p:spPr>
          <a:xfrm>
            <a:off x="367841" y="2133600"/>
            <a:ext cx="1384985" cy="685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i="1" dirty="0" err="1" smtClean="0">
                <a:solidFill>
                  <a:srgbClr val="00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i="1" dirty="0" smtClean="0">
                <a:solidFill>
                  <a:srgbClr val="00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800" b="1" dirty="0" smtClean="0">
                <a:solidFill>
                  <a:srgbClr val="00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solidFill>
                  <a:srgbClr val="00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1" dirty="0">
              <a:solidFill>
                <a:srgbClr val="00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/>
      <p:bldP spid="7" grpId="0"/>
      <p:bldP spid="9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2000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* </a:t>
            </a:r>
            <a:r>
              <a:rPr lang="en-US" sz="3600" b="1" dirty="0" err="1" smtClean="0">
                <a:solidFill>
                  <a:srgbClr val="FF0000"/>
                </a:solidFill>
              </a:rPr>
              <a:t>Ghi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nhớ</a:t>
            </a:r>
            <a:r>
              <a:rPr lang="en-US" sz="3600" b="1" dirty="0" smtClean="0">
                <a:solidFill>
                  <a:srgbClr val="FF0000"/>
                </a:solidFill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cách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nhận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thông</a:t>
            </a:r>
            <a:r>
              <a:rPr lang="en-US" sz="3600" b="1" dirty="0" smtClean="0">
                <a:solidFill>
                  <a:srgbClr val="FF0000"/>
                </a:solidFill>
              </a:rPr>
              <a:t> tin: 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630" y="1676400"/>
            <a:ext cx="8237170" cy="70788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b="1" smtClean="0">
                <a:solidFill>
                  <a:srgbClr val="0000FF"/>
                </a:solidFill>
              </a:rPr>
              <a:t>Trực tiếp bằng các giác quan</a:t>
            </a:r>
            <a:endParaRPr lang="en-US" sz="4000" b="1" i="1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630" y="5105400"/>
            <a:ext cx="7929146" cy="70788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 b="1" dirty="0" err="1" smtClean="0">
                <a:solidFill>
                  <a:srgbClr val="0000FF"/>
                </a:solidFill>
              </a:rPr>
              <a:t>Gián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tiếp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bằng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vật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mang</a:t>
            </a:r>
            <a:r>
              <a:rPr lang="en-US" sz="4000" b="1" dirty="0" smtClean="0">
                <a:solidFill>
                  <a:srgbClr val="0000FF"/>
                </a:solidFill>
              </a:rPr>
              <a:t> tin</a:t>
            </a:r>
            <a:endParaRPr lang="en-US" sz="4000" b="1" i="1" dirty="0">
              <a:solidFill>
                <a:srgbClr val="0000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" y="2839274"/>
            <a:ext cx="1473480" cy="1819023"/>
            <a:chOff x="-152811" y="949854"/>
            <a:chExt cx="3962150" cy="410782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186"/>
            <a:stretch>
              <a:fillRect/>
            </a:stretch>
          </p:blipFill>
          <p:spPr>
            <a:xfrm>
              <a:off x="962097" y="949854"/>
              <a:ext cx="1732337" cy="17583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-152811" y="2625041"/>
              <a:ext cx="3962150" cy="2432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chemeClr val="accent4"/>
                  </a:solidFill>
                </a:rPr>
                <a:t>Mắt</a:t>
              </a:r>
              <a:r>
                <a:rPr lang="en-US" sz="3200" b="1" dirty="0">
                  <a:solidFill>
                    <a:schemeClr val="accent4"/>
                  </a:solidFill>
                </a:rPr>
                <a:t/>
              </a:r>
              <a:br>
                <a:rPr lang="en-US" sz="3200" b="1" dirty="0">
                  <a:solidFill>
                    <a:schemeClr val="accent4"/>
                  </a:solidFill>
                </a:rPr>
              </a:br>
              <a:r>
                <a:rPr lang="en-US" sz="3200" i="1" dirty="0" err="1" smtClean="0">
                  <a:solidFill>
                    <a:schemeClr val="accent1"/>
                  </a:solidFill>
                </a:rPr>
                <a:t>Thị</a:t>
              </a:r>
              <a:r>
                <a:rPr lang="en-US" sz="3200" i="1" dirty="0" smtClean="0">
                  <a:solidFill>
                    <a:schemeClr val="accent1"/>
                  </a:solidFill>
                </a:rPr>
                <a:t> </a:t>
              </a:r>
              <a:r>
                <a:rPr lang="en-US" sz="3200" i="1" dirty="0" err="1" smtClean="0">
                  <a:solidFill>
                    <a:schemeClr val="accent1"/>
                  </a:solidFill>
                </a:rPr>
                <a:t>giác</a:t>
              </a:r>
              <a:endParaRPr lang="en-US" sz="3200" i="1" dirty="0" smtClean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33600" y="2819887"/>
            <a:ext cx="1896673" cy="1812888"/>
            <a:chOff x="1671461" y="949853"/>
            <a:chExt cx="5100108" cy="40939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12" t="-788" r="55474" b="788"/>
            <a:stretch>
              <a:fillRect/>
            </a:stretch>
          </p:blipFill>
          <p:spPr>
            <a:xfrm>
              <a:off x="3355348" y="949853"/>
              <a:ext cx="1732337" cy="17583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1671461" y="2611186"/>
              <a:ext cx="5100108" cy="2432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4"/>
                  </a:solidFill>
                </a:rPr>
                <a:t>Tai</a:t>
              </a:r>
              <a:r>
                <a:rPr lang="en-US" sz="3200" b="1" dirty="0">
                  <a:solidFill>
                    <a:schemeClr val="accent4"/>
                  </a:solidFill>
                </a:rPr>
                <a:t/>
              </a:r>
              <a:br>
                <a:rPr lang="en-US" sz="3200" b="1" dirty="0">
                  <a:solidFill>
                    <a:schemeClr val="accent4"/>
                  </a:solidFill>
                </a:rPr>
              </a:br>
              <a:r>
                <a:rPr lang="en-US" sz="3200" i="1" dirty="0" err="1" smtClean="0">
                  <a:solidFill>
                    <a:schemeClr val="accent1"/>
                  </a:solidFill>
                </a:rPr>
                <a:t>Thính</a:t>
              </a:r>
              <a:r>
                <a:rPr lang="en-US" sz="3200" i="1" dirty="0" smtClean="0">
                  <a:solidFill>
                    <a:schemeClr val="accent1"/>
                  </a:solidFill>
                </a:rPr>
                <a:t> </a:t>
              </a:r>
              <a:r>
                <a:rPr lang="en-US" sz="3200" i="1" dirty="0" err="1" smtClean="0">
                  <a:solidFill>
                    <a:schemeClr val="accent1"/>
                  </a:solidFill>
                </a:rPr>
                <a:t>giác</a:t>
              </a:r>
              <a:endParaRPr lang="en-US" sz="3200" i="1" dirty="0" smtClean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62400" y="2819887"/>
            <a:ext cx="1845378" cy="1817740"/>
            <a:chOff x="4133678" y="925041"/>
            <a:chExt cx="4962177" cy="410492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61" r="-175"/>
            <a:stretch>
              <a:fillRect/>
            </a:stretch>
          </p:blipFill>
          <p:spPr>
            <a:xfrm>
              <a:off x="5748598" y="925041"/>
              <a:ext cx="1732337" cy="17583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4133678" y="2597331"/>
              <a:ext cx="4962177" cy="2432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chemeClr val="accent4"/>
                  </a:solidFill>
                </a:rPr>
                <a:t>Mũi</a:t>
              </a:r>
              <a:r>
                <a:rPr lang="en-US" sz="3200" b="1" dirty="0">
                  <a:solidFill>
                    <a:schemeClr val="accent4"/>
                  </a:solidFill>
                </a:rPr>
                <a:t/>
              </a:r>
              <a:br>
                <a:rPr lang="en-US" sz="3200" b="1" dirty="0">
                  <a:solidFill>
                    <a:schemeClr val="accent4"/>
                  </a:solidFill>
                </a:rPr>
              </a:br>
              <a:r>
                <a:rPr lang="en-US" sz="3200" i="1" dirty="0" err="1" smtClean="0">
                  <a:solidFill>
                    <a:schemeClr val="accent1"/>
                  </a:solidFill>
                </a:rPr>
                <a:t>Khứu</a:t>
              </a:r>
              <a:r>
                <a:rPr lang="en-US" sz="3200" i="1" dirty="0" smtClean="0">
                  <a:solidFill>
                    <a:schemeClr val="accent1"/>
                  </a:solidFill>
                </a:rPr>
                <a:t> </a:t>
              </a:r>
              <a:r>
                <a:rPr lang="en-US" sz="3200" i="1" dirty="0" err="1" smtClean="0">
                  <a:solidFill>
                    <a:schemeClr val="accent1"/>
                  </a:solidFill>
                </a:rPr>
                <a:t>giác</a:t>
              </a:r>
              <a:endParaRPr lang="en-US" sz="3200" i="1" dirty="0" smtClean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92656" y="2819886"/>
            <a:ext cx="1293944" cy="1806511"/>
            <a:chOff x="5352347" y="3198287"/>
            <a:chExt cx="3479383" cy="407956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03" t="788" r="18983" b="-788"/>
            <a:stretch>
              <a:fillRect/>
            </a:stretch>
          </p:blipFill>
          <p:spPr>
            <a:xfrm>
              <a:off x="6225871" y="3198287"/>
              <a:ext cx="1732337" cy="17583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5352347" y="4845218"/>
              <a:ext cx="3479383" cy="2432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chemeClr val="accent4"/>
                  </a:solidFill>
                </a:rPr>
                <a:t>Lưỡi</a:t>
              </a:r>
              <a:r>
                <a:rPr lang="en-US" sz="3200" b="1" dirty="0">
                  <a:solidFill>
                    <a:schemeClr val="accent4"/>
                  </a:solidFill>
                </a:rPr>
                <a:t/>
              </a:r>
              <a:br>
                <a:rPr lang="en-US" sz="3200" b="1" dirty="0">
                  <a:solidFill>
                    <a:schemeClr val="accent4"/>
                  </a:solidFill>
                </a:rPr>
              </a:br>
              <a:r>
                <a:rPr lang="en-US" sz="3200" i="1" dirty="0" err="1" smtClean="0">
                  <a:solidFill>
                    <a:schemeClr val="accent1"/>
                  </a:solidFill>
                </a:rPr>
                <a:t>Vị</a:t>
              </a:r>
              <a:r>
                <a:rPr lang="en-US" sz="3200" i="1" dirty="0" smtClean="0">
                  <a:solidFill>
                    <a:schemeClr val="accent1"/>
                  </a:solidFill>
                </a:rPr>
                <a:t> </a:t>
              </a:r>
              <a:r>
                <a:rPr lang="en-US" sz="3200" i="1" dirty="0" err="1" smtClean="0">
                  <a:solidFill>
                    <a:schemeClr val="accent1"/>
                  </a:solidFill>
                </a:rPr>
                <a:t>giác</a:t>
              </a:r>
              <a:endParaRPr lang="en-US" sz="3200" i="1" dirty="0" smtClean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23552" y="2819400"/>
            <a:ext cx="1563248" cy="1806997"/>
            <a:chOff x="1854545" y="3267010"/>
            <a:chExt cx="4203539" cy="408066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45" r="38141"/>
            <a:stretch>
              <a:fillRect/>
            </a:stretch>
          </p:blipFill>
          <p:spPr>
            <a:xfrm>
              <a:off x="1927526" y="3267010"/>
              <a:ext cx="1732337" cy="17583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1854545" y="4915039"/>
              <a:ext cx="4203539" cy="2432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4"/>
                  </a:solidFill>
                </a:rPr>
                <a:t>Da</a:t>
              </a:r>
              <a:r>
                <a:rPr lang="en-US" sz="3200" b="1" dirty="0">
                  <a:solidFill>
                    <a:schemeClr val="accent4"/>
                  </a:solidFill>
                </a:rPr>
                <a:t/>
              </a:r>
              <a:br>
                <a:rPr lang="en-US" sz="3200" b="1" dirty="0">
                  <a:solidFill>
                    <a:schemeClr val="accent4"/>
                  </a:solidFill>
                </a:rPr>
              </a:br>
              <a:r>
                <a:rPr lang="en-US" sz="3200" i="1" dirty="0" err="1" smtClean="0">
                  <a:solidFill>
                    <a:schemeClr val="accent1"/>
                  </a:solidFill>
                </a:rPr>
                <a:t>Xúc</a:t>
              </a:r>
              <a:r>
                <a:rPr lang="en-US" sz="3200" i="1" dirty="0" smtClean="0">
                  <a:solidFill>
                    <a:schemeClr val="accent1"/>
                  </a:solidFill>
                </a:rPr>
                <a:t> </a:t>
              </a:r>
              <a:r>
                <a:rPr lang="en-US" sz="3200" i="1" dirty="0" err="1" smtClean="0">
                  <a:solidFill>
                    <a:schemeClr val="accent1"/>
                  </a:solidFill>
                </a:rPr>
                <a:t>giác</a:t>
              </a:r>
              <a:endParaRPr lang="en-US" sz="3200" i="1" dirty="0" smtClean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339933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1. </a:t>
            </a:r>
            <a:r>
              <a:rPr lang="en-US" sz="4400" b="1" dirty="0" err="1" smtClean="0">
                <a:solidFill>
                  <a:srgbClr val="FFFF00"/>
                </a:solidFill>
              </a:rPr>
              <a:t>Thông</a:t>
            </a:r>
            <a:r>
              <a:rPr lang="en-US" sz="4400" b="1" dirty="0" smtClean="0">
                <a:solidFill>
                  <a:srgbClr val="FFFF00"/>
                </a:solidFill>
              </a:rPr>
              <a:t> tin </a:t>
            </a:r>
            <a:r>
              <a:rPr lang="en-US" sz="4400" b="1" dirty="0" err="1" smtClean="0">
                <a:solidFill>
                  <a:srgbClr val="FFFF00"/>
                </a:solidFill>
              </a:rPr>
              <a:t>và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thu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nhận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thông</a:t>
            </a:r>
            <a:r>
              <a:rPr lang="en-US" sz="4400" b="1" dirty="0" smtClean="0">
                <a:solidFill>
                  <a:srgbClr val="FFFF00"/>
                </a:solidFill>
              </a:rPr>
              <a:t> tin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6426" y="1066800"/>
            <a:ext cx="84582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65"/>
              </a:spcBef>
              <a:spcAft>
                <a:spcPts val="1065"/>
              </a:spcAft>
            </a:pP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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tin: </a:t>
            </a:r>
            <a:r>
              <a:rPr lang="en-US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tất cả những gì đem lại hiểu biết cho ta về thế giới xung quanh và về chính mình.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7732" y="3958173"/>
            <a:ext cx="88662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 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tin:</a:t>
            </a:r>
          </a:p>
          <a:p>
            <a:pPr algn="just"/>
            <a:r>
              <a:rPr lang="en-US" sz="3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. 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. Con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qua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  <a:p>
            <a:pPr algn="just"/>
            <a:endParaRPr lang="en-US" sz="3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8600" y="2667000"/>
            <a:ext cx="829742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 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mang tin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vật, phương tiện mang lại cho con người thông tin.</a:t>
            </a:r>
            <a:endParaRPr lang="vi-VN" sz="3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156815" y="1019577"/>
            <a:ext cx="5102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Trả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lời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câu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hỏi</a:t>
            </a:r>
            <a:r>
              <a:rPr lang="en-US" sz="4000" b="1" dirty="0" smtClean="0">
                <a:solidFill>
                  <a:schemeClr val="bg1"/>
                </a:solidFill>
              </a:rPr>
              <a:t>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283446" y="1585230"/>
            <a:ext cx="5747143" cy="2232136"/>
            <a:chOff x="2017098" y="2790258"/>
            <a:chExt cx="7662857" cy="2232136"/>
          </a:xfrm>
        </p:grpSpPr>
        <p:sp>
          <p:nvSpPr>
            <p:cNvPr id="8" name="Rectangle 7"/>
            <p:cNvSpPr/>
            <p:nvPr/>
          </p:nvSpPr>
          <p:spPr>
            <a:xfrm>
              <a:off x="4176031" y="3324934"/>
              <a:ext cx="4476012" cy="9022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4000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4000" b="1" dirty="0">
                  <a:solidFill>
                    <a:srgbClr val="FFFF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4000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?</a:t>
              </a:r>
              <a:endPara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54055" y="4120159"/>
              <a:ext cx="5625900" cy="9022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FFFF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4000" b="1" dirty="0">
                  <a:solidFill>
                    <a:srgbClr val="FFFF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cần</a:t>
              </a:r>
              <a:r>
                <a:rPr lang="en-US" sz="4000" b="1" dirty="0">
                  <a:solidFill>
                    <a:srgbClr val="FFFF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4000" b="1" dirty="0">
                  <a:solidFill>
                    <a:srgbClr val="FFFF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4000" b="1" dirty="0" smtClean="0">
                  <a:solidFill>
                    <a:srgbClr val="FFFF00"/>
                  </a:solidFill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?</a:t>
              </a:r>
              <a:endPara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017098" y="2790258"/>
              <a:ext cx="1971829" cy="2191553"/>
              <a:chOff x="1716096" y="3516519"/>
              <a:chExt cx="1971829" cy="2191553"/>
            </a:xfrm>
          </p:grpSpPr>
          <p:sp>
            <p:nvSpPr>
              <p:cNvPr id="27" name="Google Shape;837;p48"/>
              <p:cNvSpPr/>
              <p:nvPr/>
            </p:nvSpPr>
            <p:spPr>
              <a:xfrm>
                <a:off x="1716096" y="3984769"/>
                <a:ext cx="1971829" cy="1723303"/>
              </a:xfrm>
              <a:custGeom>
                <a:avLst/>
                <a:gdLst/>
                <a:ahLst/>
                <a:cxnLst/>
                <a:rect l="l" t="t" r="r" b="b"/>
                <a:pathLst>
                  <a:path w="15695" h="16620" extrusionOk="0">
                    <a:moveTo>
                      <a:pt x="7786" y="755"/>
                    </a:moveTo>
                    <a:lnTo>
                      <a:pt x="7567" y="780"/>
                    </a:lnTo>
                    <a:lnTo>
                      <a:pt x="7324" y="804"/>
                    </a:lnTo>
                    <a:lnTo>
                      <a:pt x="7105" y="877"/>
                    </a:lnTo>
                    <a:lnTo>
                      <a:pt x="6910" y="999"/>
                    </a:lnTo>
                    <a:lnTo>
                      <a:pt x="6813" y="1072"/>
                    </a:lnTo>
                    <a:lnTo>
                      <a:pt x="6740" y="1145"/>
                    </a:lnTo>
                    <a:lnTo>
                      <a:pt x="6691" y="1242"/>
                    </a:lnTo>
                    <a:lnTo>
                      <a:pt x="6643" y="1364"/>
                    </a:lnTo>
                    <a:lnTo>
                      <a:pt x="6667" y="1388"/>
                    </a:lnTo>
                    <a:lnTo>
                      <a:pt x="6691" y="1412"/>
                    </a:lnTo>
                    <a:lnTo>
                      <a:pt x="6740" y="1388"/>
                    </a:lnTo>
                    <a:lnTo>
                      <a:pt x="6764" y="1412"/>
                    </a:lnTo>
                    <a:lnTo>
                      <a:pt x="6716" y="1461"/>
                    </a:lnTo>
                    <a:lnTo>
                      <a:pt x="6691" y="1510"/>
                    </a:lnTo>
                    <a:lnTo>
                      <a:pt x="6691" y="1680"/>
                    </a:lnTo>
                    <a:lnTo>
                      <a:pt x="6716" y="1826"/>
                    </a:lnTo>
                    <a:lnTo>
                      <a:pt x="6764" y="1996"/>
                    </a:lnTo>
                    <a:lnTo>
                      <a:pt x="6813" y="2166"/>
                    </a:lnTo>
                    <a:lnTo>
                      <a:pt x="6886" y="2312"/>
                    </a:lnTo>
                    <a:lnTo>
                      <a:pt x="7008" y="2434"/>
                    </a:lnTo>
                    <a:lnTo>
                      <a:pt x="7129" y="2556"/>
                    </a:lnTo>
                    <a:lnTo>
                      <a:pt x="7251" y="2629"/>
                    </a:lnTo>
                    <a:lnTo>
                      <a:pt x="7300" y="2629"/>
                    </a:lnTo>
                    <a:lnTo>
                      <a:pt x="7324" y="2604"/>
                    </a:lnTo>
                    <a:lnTo>
                      <a:pt x="7324" y="2580"/>
                    </a:lnTo>
                    <a:lnTo>
                      <a:pt x="7324" y="2556"/>
                    </a:lnTo>
                    <a:lnTo>
                      <a:pt x="7056" y="2069"/>
                    </a:lnTo>
                    <a:lnTo>
                      <a:pt x="6983" y="1826"/>
                    </a:lnTo>
                    <a:lnTo>
                      <a:pt x="6910" y="1583"/>
                    </a:lnTo>
                    <a:lnTo>
                      <a:pt x="7202" y="1874"/>
                    </a:lnTo>
                    <a:lnTo>
                      <a:pt x="7543" y="2142"/>
                    </a:lnTo>
                    <a:lnTo>
                      <a:pt x="7884" y="2385"/>
                    </a:lnTo>
                    <a:lnTo>
                      <a:pt x="8273" y="2580"/>
                    </a:lnTo>
                    <a:lnTo>
                      <a:pt x="8468" y="2677"/>
                    </a:lnTo>
                    <a:lnTo>
                      <a:pt x="8662" y="2726"/>
                    </a:lnTo>
                    <a:lnTo>
                      <a:pt x="8857" y="2775"/>
                    </a:lnTo>
                    <a:lnTo>
                      <a:pt x="9076" y="2823"/>
                    </a:lnTo>
                    <a:lnTo>
                      <a:pt x="9490" y="2823"/>
                    </a:lnTo>
                    <a:lnTo>
                      <a:pt x="9709" y="2799"/>
                    </a:lnTo>
                    <a:lnTo>
                      <a:pt x="9928" y="2750"/>
                    </a:lnTo>
                    <a:lnTo>
                      <a:pt x="9952" y="2726"/>
                    </a:lnTo>
                    <a:lnTo>
                      <a:pt x="9976" y="2677"/>
                    </a:lnTo>
                    <a:lnTo>
                      <a:pt x="9952" y="2629"/>
                    </a:lnTo>
                    <a:lnTo>
                      <a:pt x="9928" y="2604"/>
                    </a:lnTo>
                    <a:lnTo>
                      <a:pt x="9538" y="2531"/>
                    </a:lnTo>
                    <a:lnTo>
                      <a:pt x="9173" y="2458"/>
                    </a:lnTo>
                    <a:lnTo>
                      <a:pt x="8784" y="2410"/>
                    </a:lnTo>
                    <a:lnTo>
                      <a:pt x="8419" y="2312"/>
                    </a:lnTo>
                    <a:lnTo>
                      <a:pt x="8224" y="2239"/>
                    </a:lnTo>
                    <a:lnTo>
                      <a:pt x="8054" y="2142"/>
                    </a:lnTo>
                    <a:lnTo>
                      <a:pt x="7689" y="1947"/>
                    </a:lnTo>
                    <a:lnTo>
                      <a:pt x="7348" y="1728"/>
                    </a:lnTo>
                    <a:lnTo>
                      <a:pt x="7008" y="1510"/>
                    </a:lnTo>
                    <a:lnTo>
                      <a:pt x="7251" y="1583"/>
                    </a:lnTo>
                    <a:lnTo>
                      <a:pt x="7494" y="1631"/>
                    </a:lnTo>
                    <a:lnTo>
                      <a:pt x="7981" y="1753"/>
                    </a:lnTo>
                    <a:lnTo>
                      <a:pt x="8297" y="1826"/>
                    </a:lnTo>
                    <a:lnTo>
                      <a:pt x="8638" y="1923"/>
                    </a:lnTo>
                    <a:lnTo>
                      <a:pt x="8954" y="1947"/>
                    </a:lnTo>
                    <a:lnTo>
                      <a:pt x="9125" y="1947"/>
                    </a:lnTo>
                    <a:lnTo>
                      <a:pt x="9295" y="1923"/>
                    </a:lnTo>
                    <a:lnTo>
                      <a:pt x="9344" y="1899"/>
                    </a:lnTo>
                    <a:lnTo>
                      <a:pt x="9344" y="1850"/>
                    </a:lnTo>
                    <a:lnTo>
                      <a:pt x="9344" y="1826"/>
                    </a:lnTo>
                    <a:lnTo>
                      <a:pt x="9319" y="1777"/>
                    </a:lnTo>
                    <a:lnTo>
                      <a:pt x="9027" y="1655"/>
                    </a:lnTo>
                    <a:lnTo>
                      <a:pt x="8711" y="1558"/>
                    </a:lnTo>
                    <a:lnTo>
                      <a:pt x="8078" y="1437"/>
                    </a:lnTo>
                    <a:lnTo>
                      <a:pt x="7567" y="1315"/>
                    </a:lnTo>
                    <a:lnTo>
                      <a:pt x="7300" y="1266"/>
                    </a:lnTo>
                    <a:lnTo>
                      <a:pt x="7032" y="1266"/>
                    </a:lnTo>
                    <a:lnTo>
                      <a:pt x="7251" y="1145"/>
                    </a:lnTo>
                    <a:lnTo>
                      <a:pt x="7470" y="1072"/>
                    </a:lnTo>
                    <a:lnTo>
                      <a:pt x="7738" y="1047"/>
                    </a:lnTo>
                    <a:lnTo>
                      <a:pt x="8005" y="1072"/>
                    </a:lnTo>
                    <a:lnTo>
                      <a:pt x="8273" y="1120"/>
                    </a:lnTo>
                    <a:lnTo>
                      <a:pt x="8541" y="1193"/>
                    </a:lnTo>
                    <a:lnTo>
                      <a:pt x="8760" y="1266"/>
                    </a:lnTo>
                    <a:lnTo>
                      <a:pt x="8954" y="1339"/>
                    </a:lnTo>
                    <a:lnTo>
                      <a:pt x="9368" y="1558"/>
                    </a:lnTo>
                    <a:lnTo>
                      <a:pt x="9806" y="1753"/>
                    </a:lnTo>
                    <a:lnTo>
                      <a:pt x="10001" y="1826"/>
                    </a:lnTo>
                    <a:lnTo>
                      <a:pt x="10220" y="1874"/>
                    </a:lnTo>
                    <a:lnTo>
                      <a:pt x="10268" y="1850"/>
                    </a:lnTo>
                    <a:lnTo>
                      <a:pt x="10293" y="1826"/>
                    </a:lnTo>
                    <a:lnTo>
                      <a:pt x="10317" y="1801"/>
                    </a:lnTo>
                    <a:lnTo>
                      <a:pt x="10293" y="1753"/>
                    </a:lnTo>
                    <a:lnTo>
                      <a:pt x="10098" y="1558"/>
                    </a:lnTo>
                    <a:lnTo>
                      <a:pt x="9879" y="1388"/>
                    </a:lnTo>
                    <a:lnTo>
                      <a:pt x="9611" y="1242"/>
                    </a:lnTo>
                    <a:lnTo>
                      <a:pt x="9344" y="1120"/>
                    </a:lnTo>
                    <a:lnTo>
                      <a:pt x="9052" y="1023"/>
                    </a:lnTo>
                    <a:lnTo>
                      <a:pt x="8760" y="926"/>
                    </a:lnTo>
                    <a:lnTo>
                      <a:pt x="8224" y="804"/>
                    </a:lnTo>
                    <a:lnTo>
                      <a:pt x="8030" y="755"/>
                    </a:lnTo>
                    <a:close/>
                    <a:moveTo>
                      <a:pt x="5888" y="1996"/>
                    </a:moveTo>
                    <a:lnTo>
                      <a:pt x="5864" y="2020"/>
                    </a:lnTo>
                    <a:lnTo>
                      <a:pt x="5694" y="2142"/>
                    </a:lnTo>
                    <a:lnTo>
                      <a:pt x="5523" y="2264"/>
                    </a:lnTo>
                    <a:lnTo>
                      <a:pt x="5207" y="2556"/>
                    </a:lnTo>
                    <a:lnTo>
                      <a:pt x="4891" y="2823"/>
                    </a:lnTo>
                    <a:lnTo>
                      <a:pt x="4745" y="2969"/>
                    </a:lnTo>
                    <a:lnTo>
                      <a:pt x="4623" y="3140"/>
                    </a:lnTo>
                    <a:lnTo>
                      <a:pt x="4623" y="3188"/>
                    </a:lnTo>
                    <a:lnTo>
                      <a:pt x="4647" y="3213"/>
                    </a:lnTo>
                    <a:lnTo>
                      <a:pt x="4842" y="3115"/>
                    </a:lnTo>
                    <a:lnTo>
                      <a:pt x="4988" y="3018"/>
                    </a:lnTo>
                    <a:lnTo>
                      <a:pt x="5280" y="2775"/>
                    </a:lnTo>
                    <a:lnTo>
                      <a:pt x="5645" y="2458"/>
                    </a:lnTo>
                    <a:lnTo>
                      <a:pt x="5986" y="2166"/>
                    </a:lnTo>
                    <a:lnTo>
                      <a:pt x="6010" y="2093"/>
                    </a:lnTo>
                    <a:lnTo>
                      <a:pt x="5986" y="2045"/>
                    </a:lnTo>
                    <a:lnTo>
                      <a:pt x="5937" y="1996"/>
                    </a:lnTo>
                    <a:close/>
                    <a:moveTo>
                      <a:pt x="6107" y="5622"/>
                    </a:moveTo>
                    <a:lnTo>
                      <a:pt x="6059" y="5646"/>
                    </a:lnTo>
                    <a:lnTo>
                      <a:pt x="6010" y="5670"/>
                    </a:lnTo>
                    <a:lnTo>
                      <a:pt x="5961" y="5719"/>
                    </a:lnTo>
                    <a:lnTo>
                      <a:pt x="5888" y="5768"/>
                    </a:lnTo>
                    <a:lnTo>
                      <a:pt x="5815" y="5816"/>
                    </a:lnTo>
                    <a:lnTo>
                      <a:pt x="5767" y="5889"/>
                    </a:lnTo>
                    <a:lnTo>
                      <a:pt x="5718" y="5987"/>
                    </a:lnTo>
                    <a:lnTo>
                      <a:pt x="5669" y="6157"/>
                    </a:lnTo>
                    <a:lnTo>
                      <a:pt x="5669" y="6327"/>
                    </a:lnTo>
                    <a:lnTo>
                      <a:pt x="5669" y="6425"/>
                    </a:lnTo>
                    <a:lnTo>
                      <a:pt x="5718" y="6546"/>
                    </a:lnTo>
                    <a:lnTo>
                      <a:pt x="5767" y="6644"/>
                    </a:lnTo>
                    <a:lnTo>
                      <a:pt x="5815" y="6717"/>
                    </a:lnTo>
                    <a:lnTo>
                      <a:pt x="5888" y="6790"/>
                    </a:lnTo>
                    <a:lnTo>
                      <a:pt x="5986" y="6863"/>
                    </a:lnTo>
                    <a:lnTo>
                      <a:pt x="6083" y="6911"/>
                    </a:lnTo>
                    <a:lnTo>
                      <a:pt x="6180" y="6936"/>
                    </a:lnTo>
                    <a:lnTo>
                      <a:pt x="6326" y="6936"/>
                    </a:lnTo>
                    <a:lnTo>
                      <a:pt x="6399" y="6911"/>
                    </a:lnTo>
                    <a:lnTo>
                      <a:pt x="6448" y="6863"/>
                    </a:lnTo>
                    <a:lnTo>
                      <a:pt x="6570" y="6717"/>
                    </a:lnTo>
                    <a:lnTo>
                      <a:pt x="6643" y="6546"/>
                    </a:lnTo>
                    <a:lnTo>
                      <a:pt x="6667" y="6352"/>
                    </a:lnTo>
                    <a:lnTo>
                      <a:pt x="6667" y="6157"/>
                    </a:lnTo>
                    <a:lnTo>
                      <a:pt x="6618" y="5962"/>
                    </a:lnTo>
                    <a:lnTo>
                      <a:pt x="6594" y="5889"/>
                    </a:lnTo>
                    <a:lnTo>
                      <a:pt x="6521" y="5792"/>
                    </a:lnTo>
                    <a:lnTo>
                      <a:pt x="6472" y="5719"/>
                    </a:lnTo>
                    <a:lnTo>
                      <a:pt x="6375" y="5670"/>
                    </a:lnTo>
                    <a:lnTo>
                      <a:pt x="6302" y="5622"/>
                    </a:lnTo>
                    <a:close/>
                    <a:moveTo>
                      <a:pt x="9368" y="5622"/>
                    </a:moveTo>
                    <a:lnTo>
                      <a:pt x="9319" y="5646"/>
                    </a:lnTo>
                    <a:lnTo>
                      <a:pt x="9271" y="5670"/>
                    </a:lnTo>
                    <a:lnTo>
                      <a:pt x="9222" y="5719"/>
                    </a:lnTo>
                    <a:lnTo>
                      <a:pt x="9149" y="5768"/>
                    </a:lnTo>
                    <a:lnTo>
                      <a:pt x="9076" y="5816"/>
                    </a:lnTo>
                    <a:lnTo>
                      <a:pt x="9027" y="5889"/>
                    </a:lnTo>
                    <a:lnTo>
                      <a:pt x="8979" y="5987"/>
                    </a:lnTo>
                    <a:lnTo>
                      <a:pt x="8930" y="6157"/>
                    </a:lnTo>
                    <a:lnTo>
                      <a:pt x="8930" y="6327"/>
                    </a:lnTo>
                    <a:lnTo>
                      <a:pt x="8930" y="6425"/>
                    </a:lnTo>
                    <a:lnTo>
                      <a:pt x="8979" y="6546"/>
                    </a:lnTo>
                    <a:lnTo>
                      <a:pt x="9027" y="6644"/>
                    </a:lnTo>
                    <a:lnTo>
                      <a:pt x="9076" y="6717"/>
                    </a:lnTo>
                    <a:lnTo>
                      <a:pt x="9149" y="6790"/>
                    </a:lnTo>
                    <a:lnTo>
                      <a:pt x="9246" y="6863"/>
                    </a:lnTo>
                    <a:lnTo>
                      <a:pt x="9344" y="6911"/>
                    </a:lnTo>
                    <a:lnTo>
                      <a:pt x="9441" y="6936"/>
                    </a:lnTo>
                    <a:lnTo>
                      <a:pt x="9587" y="6936"/>
                    </a:lnTo>
                    <a:lnTo>
                      <a:pt x="9660" y="6911"/>
                    </a:lnTo>
                    <a:lnTo>
                      <a:pt x="9709" y="6863"/>
                    </a:lnTo>
                    <a:lnTo>
                      <a:pt x="9830" y="6717"/>
                    </a:lnTo>
                    <a:lnTo>
                      <a:pt x="9903" y="6546"/>
                    </a:lnTo>
                    <a:lnTo>
                      <a:pt x="9928" y="6352"/>
                    </a:lnTo>
                    <a:lnTo>
                      <a:pt x="9928" y="6157"/>
                    </a:lnTo>
                    <a:lnTo>
                      <a:pt x="9879" y="5962"/>
                    </a:lnTo>
                    <a:lnTo>
                      <a:pt x="9855" y="5889"/>
                    </a:lnTo>
                    <a:lnTo>
                      <a:pt x="9782" y="5792"/>
                    </a:lnTo>
                    <a:lnTo>
                      <a:pt x="9733" y="5719"/>
                    </a:lnTo>
                    <a:lnTo>
                      <a:pt x="9636" y="5670"/>
                    </a:lnTo>
                    <a:lnTo>
                      <a:pt x="9563" y="5622"/>
                    </a:lnTo>
                    <a:close/>
                    <a:moveTo>
                      <a:pt x="7786" y="6765"/>
                    </a:moveTo>
                    <a:lnTo>
                      <a:pt x="7738" y="6814"/>
                    </a:lnTo>
                    <a:lnTo>
                      <a:pt x="7713" y="6863"/>
                    </a:lnTo>
                    <a:lnTo>
                      <a:pt x="7713" y="7082"/>
                    </a:lnTo>
                    <a:lnTo>
                      <a:pt x="7738" y="7301"/>
                    </a:lnTo>
                    <a:lnTo>
                      <a:pt x="7738" y="7520"/>
                    </a:lnTo>
                    <a:lnTo>
                      <a:pt x="7762" y="7739"/>
                    </a:lnTo>
                    <a:lnTo>
                      <a:pt x="7786" y="7787"/>
                    </a:lnTo>
                    <a:lnTo>
                      <a:pt x="7811" y="7812"/>
                    </a:lnTo>
                    <a:lnTo>
                      <a:pt x="7908" y="7860"/>
                    </a:lnTo>
                    <a:lnTo>
                      <a:pt x="7957" y="7836"/>
                    </a:lnTo>
                    <a:lnTo>
                      <a:pt x="8005" y="7836"/>
                    </a:lnTo>
                    <a:lnTo>
                      <a:pt x="8030" y="7787"/>
                    </a:lnTo>
                    <a:lnTo>
                      <a:pt x="8054" y="7739"/>
                    </a:lnTo>
                    <a:lnTo>
                      <a:pt x="8054" y="7641"/>
                    </a:lnTo>
                    <a:lnTo>
                      <a:pt x="8054" y="7520"/>
                    </a:lnTo>
                    <a:lnTo>
                      <a:pt x="8030" y="7301"/>
                    </a:lnTo>
                    <a:lnTo>
                      <a:pt x="7981" y="7057"/>
                    </a:lnTo>
                    <a:lnTo>
                      <a:pt x="7957" y="6936"/>
                    </a:lnTo>
                    <a:lnTo>
                      <a:pt x="7884" y="6814"/>
                    </a:lnTo>
                    <a:lnTo>
                      <a:pt x="7835" y="6765"/>
                    </a:lnTo>
                    <a:close/>
                    <a:moveTo>
                      <a:pt x="8589" y="8274"/>
                    </a:moveTo>
                    <a:lnTo>
                      <a:pt x="8249" y="8371"/>
                    </a:lnTo>
                    <a:lnTo>
                      <a:pt x="7932" y="8444"/>
                    </a:lnTo>
                    <a:lnTo>
                      <a:pt x="7592" y="8469"/>
                    </a:lnTo>
                    <a:lnTo>
                      <a:pt x="7421" y="8469"/>
                    </a:lnTo>
                    <a:lnTo>
                      <a:pt x="7251" y="8444"/>
                    </a:lnTo>
                    <a:lnTo>
                      <a:pt x="7202" y="8469"/>
                    </a:lnTo>
                    <a:lnTo>
                      <a:pt x="7178" y="8469"/>
                    </a:lnTo>
                    <a:lnTo>
                      <a:pt x="7154" y="8517"/>
                    </a:lnTo>
                    <a:lnTo>
                      <a:pt x="7178" y="8542"/>
                    </a:lnTo>
                    <a:lnTo>
                      <a:pt x="7227" y="8639"/>
                    </a:lnTo>
                    <a:lnTo>
                      <a:pt x="7300" y="8688"/>
                    </a:lnTo>
                    <a:lnTo>
                      <a:pt x="7373" y="8761"/>
                    </a:lnTo>
                    <a:lnTo>
                      <a:pt x="7470" y="8785"/>
                    </a:lnTo>
                    <a:lnTo>
                      <a:pt x="7665" y="8834"/>
                    </a:lnTo>
                    <a:lnTo>
                      <a:pt x="7908" y="8834"/>
                    </a:lnTo>
                    <a:lnTo>
                      <a:pt x="8127" y="8809"/>
                    </a:lnTo>
                    <a:lnTo>
                      <a:pt x="8370" y="8761"/>
                    </a:lnTo>
                    <a:lnTo>
                      <a:pt x="8565" y="8712"/>
                    </a:lnTo>
                    <a:lnTo>
                      <a:pt x="8735" y="8639"/>
                    </a:lnTo>
                    <a:lnTo>
                      <a:pt x="8808" y="8590"/>
                    </a:lnTo>
                    <a:lnTo>
                      <a:pt x="8833" y="8542"/>
                    </a:lnTo>
                    <a:lnTo>
                      <a:pt x="8833" y="8469"/>
                    </a:lnTo>
                    <a:lnTo>
                      <a:pt x="8833" y="8396"/>
                    </a:lnTo>
                    <a:lnTo>
                      <a:pt x="8784" y="8347"/>
                    </a:lnTo>
                    <a:lnTo>
                      <a:pt x="8735" y="8298"/>
                    </a:lnTo>
                    <a:lnTo>
                      <a:pt x="8662" y="8274"/>
                    </a:lnTo>
                    <a:close/>
                    <a:moveTo>
                      <a:pt x="6618" y="9928"/>
                    </a:moveTo>
                    <a:lnTo>
                      <a:pt x="6862" y="10026"/>
                    </a:lnTo>
                    <a:lnTo>
                      <a:pt x="7105" y="10099"/>
                    </a:lnTo>
                    <a:lnTo>
                      <a:pt x="7373" y="10172"/>
                    </a:lnTo>
                    <a:lnTo>
                      <a:pt x="7616" y="10220"/>
                    </a:lnTo>
                    <a:lnTo>
                      <a:pt x="7859" y="10245"/>
                    </a:lnTo>
                    <a:lnTo>
                      <a:pt x="8127" y="10269"/>
                    </a:lnTo>
                    <a:lnTo>
                      <a:pt x="8370" y="10245"/>
                    </a:lnTo>
                    <a:lnTo>
                      <a:pt x="8614" y="10220"/>
                    </a:lnTo>
                    <a:lnTo>
                      <a:pt x="8833" y="10172"/>
                    </a:lnTo>
                    <a:lnTo>
                      <a:pt x="9052" y="10123"/>
                    </a:lnTo>
                    <a:lnTo>
                      <a:pt x="9027" y="10366"/>
                    </a:lnTo>
                    <a:lnTo>
                      <a:pt x="8735" y="10391"/>
                    </a:lnTo>
                    <a:lnTo>
                      <a:pt x="8443" y="10415"/>
                    </a:lnTo>
                    <a:lnTo>
                      <a:pt x="8419" y="10415"/>
                    </a:lnTo>
                    <a:lnTo>
                      <a:pt x="8151" y="10391"/>
                    </a:lnTo>
                    <a:lnTo>
                      <a:pt x="8005" y="10391"/>
                    </a:lnTo>
                    <a:lnTo>
                      <a:pt x="7859" y="10415"/>
                    </a:lnTo>
                    <a:lnTo>
                      <a:pt x="7859" y="10439"/>
                    </a:lnTo>
                    <a:lnTo>
                      <a:pt x="7835" y="10464"/>
                    </a:lnTo>
                    <a:lnTo>
                      <a:pt x="7835" y="10512"/>
                    </a:lnTo>
                    <a:lnTo>
                      <a:pt x="7884" y="10585"/>
                    </a:lnTo>
                    <a:lnTo>
                      <a:pt x="7932" y="10610"/>
                    </a:lnTo>
                    <a:lnTo>
                      <a:pt x="8078" y="10683"/>
                    </a:lnTo>
                    <a:lnTo>
                      <a:pt x="8224" y="10707"/>
                    </a:lnTo>
                    <a:lnTo>
                      <a:pt x="8346" y="10731"/>
                    </a:lnTo>
                    <a:lnTo>
                      <a:pt x="8687" y="10731"/>
                    </a:lnTo>
                    <a:lnTo>
                      <a:pt x="8857" y="10707"/>
                    </a:lnTo>
                    <a:lnTo>
                      <a:pt x="9027" y="10683"/>
                    </a:lnTo>
                    <a:lnTo>
                      <a:pt x="9027" y="10804"/>
                    </a:lnTo>
                    <a:lnTo>
                      <a:pt x="8687" y="10853"/>
                    </a:lnTo>
                    <a:lnTo>
                      <a:pt x="8541" y="10877"/>
                    </a:lnTo>
                    <a:lnTo>
                      <a:pt x="8370" y="10902"/>
                    </a:lnTo>
                    <a:lnTo>
                      <a:pt x="7932" y="10902"/>
                    </a:lnTo>
                    <a:lnTo>
                      <a:pt x="7786" y="10950"/>
                    </a:lnTo>
                    <a:lnTo>
                      <a:pt x="7762" y="10999"/>
                    </a:lnTo>
                    <a:lnTo>
                      <a:pt x="7786" y="11023"/>
                    </a:lnTo>
                    <a:lnTo>
                      <a:pt x="7884" y="11121"/>
                    </a:lnTo>
                    <a:lnTo>
                      <a:pt x="8030" y="11194"/>
                    </a:lnTo>
                    <a:lnTo>
                      <a:pt x="8200" y="11242"/>
                    </a:lnTo>
                    <a:lnTo>
                      <a:pt x="8589" y="11242"/>
                    </a:lnTo>
                    <a:lnTo>
                      <a:pt x="8760" y="11218"/>
                    </a:lnTo>
                    <a:lnTo>
                      <a:pt x="8930" y="11194"/>
                    </a:lnTo>
                    <a:lnTo>
                      <a:pt x="9076" y="11121"/>
                    </a:lnTo>
                    <a:lnTo>
                      <a:pt x="9125" y="11218"/>
                    </a:lnTo>
                    <a:lnTo>
                      <a:pt x="8954" y="11291"/>
                    </a:lnTo>
                    <a:lnTo>
                      <a:pt x="8760" y="11340"/>
                    </a:lnTo>
                    <a:lnTo>
                      <a:pt x="8151" y="11461"/>
                    </a:lnTo>
                    <a:lnTo>
                      <a:pt x="8127" y="11461"/>
                    </a:lnTo>
                    <a:lnTo>
                      <a:pt x="8127" y="11486"/>
                    </a:lnTo>
                    <a:lnTo>
                      <a:pt x="8151" y="11510"/>
                    </a:lnTo>
                    <a:lnTo>
                      <a:pt x="8346" y="11583"/>
                    </a:lnTo>
                    <a:lnTo>
                      <a:pt x="8589" y="11607"/>
                    </a:lnTo>
                    <a:lnTo>
                      <a:pt x="8370" y="11656"/>
                    </a:lnTo>
                    <a:lnTo>
                      <a:pt x="8151" y="11680"/>
                    </a:lnTo>
                    <a:lnTo>
                      <a:pt x="7932" y="11680"/>
                    </a:lnTo>
                    <a:lnTo>
                      <a:pt x="7713" y="11656"/>
                    </a:lnTo>
                    <a:lnTo>
                      <a:pt x="7421" y="11632"/>
                    </a:lnTo>
                    <a:lnTo>
                      <a:pt x="7129" y="11559"/>
                    </a:lnTo>
                    <a:lnTo>
                      <a:pt x="6862" y="11461"/>
                    </a:lnTo>
                    <a:lnTo>
                      <a:pt x="6740" y="11388"/>
                    </a:lnTo>
                    <a:lnTo>
                      <a:pt x="6618" y="11291"/>
                    </a:lnTo>
                    <a:lnTo>
                      <a:pt x="6594" y="11242"/>
                    </a:lnTo>
                    <a:lnTo>
                      <a:pt x="6667" y="11194"/>
                    </a:lnTo>
                    <a:lnTo>
                      <a:pt x="6716" y="11121"/>
                    </a:lnTo>
                    <a:lnTo>
                      <a:pt x="6716" y="11023"/>
                    </a:lnTo>
                    <a:lnTo>
                      <a:pt x="6716" y="10950"/>
                    </a:lnTo>
                    <a:lnTo>
                      <a:pt x="6667" y="10804"/>
                    </a:lnTo>
                    <a:lnTo>
                      <a:pt x="6618" y="10610"/>
                    </a:lnTo>
                    <a:lnTo>
                      <a:pt x="6594" y="10415"/>
                    </a:lnTo>
                    <a:lnTo>
                      <a:pt x="6594" y="10245"/>
                    </a:lnTo>
                    <a:lnTo>
                      <a:pt x="6618" y="10074"/>
                    </a:lnTo>
                    <a:lnTo>
                      <a:pt x="6643" y="9977"/>
                    </a:lnTo>
                    <a:lnTo>
                      <a:pt x="6643" y="9953"/>
                    </a:lnTo>
                    <a:lnTo>
                      <a:pt x="6618" y="10001"/>
                    </a:lnTo>
                    <a:lnTo>
                      <a:pt x="6618" y="9928"/>
                    </a:lnTo>
                    <a:close/>
                    <a:moveTo>
                      <a:pt x="9636" y="11218"/>
                    </a:moveTo>
                    <a:lnTo>
                      <a:pt x="9782" y="11291"/>
                    </a:lnTo>
                    <a:lnTo>
                      <a:pt x="9928" y="11364"/>
                    </a:lnTo>
                    <a:lnTo>
                      <a:pt x="9855" y="11510"/>
                    </a:lnTo>
                    <a:lnTo>
                      <a:pt x="9757" y="11632"/>
                    </a:lnTo>
                    <a:lnTo>
                      <a:pt x="9636" y="11778"/>
                    </a:lnTo>
                    <a:lnTo>
                      <a:pt x="9514" y="11875"/>
                    </a:lnTo>
                    <a:lnTo>
                      <a:pt x="9246" y="12070"/>
                    </a:lnTo>
                    <a:lnTo>
                      <a:pt x="8930" y="12240"/>
                    </a:lnTo>
                    <a:lnTo>
                      <a:pt x="8589" y="12362"/>
                    </a:lnTo>
                    <a:lnTo>
                      <a:pt x="8249" y="12435"/>
                    </a:lnTo>
                    <a:lnTo>
                      <a:pt x="7908" y="12483"/>
                    </a:lnTo>
                    <a:lnTo>
                      <a:pt x="7592" y="12508"/>
                    </a:lnTo>
                    <a:lnTo>
                      <a:pt x="7227" y="12508"/>
                    </a:lnTo>
                    <a:lnTo>
                      <a:pt x="6886" y="12459"/>
                    </a:lnTo>
                    <a:lnTo>
                      <a:pt x="6521" y="12362"/>
                    </a:lnTo>
                    <a:lnTo>
                      <a:pt x="6375" y="12289"/>
                    </a:lnTo>
                    <a:lnTo>
                      <a:pt x="6205" y="12216"/>
                    </a:lnTo>
                    <a:lnTo>
                      <a:pt x="6083" y="12118"/>
                    </a:lnTo>
                    <a:lnTo>
                      <a:pt x="5986" y="12021"/>
                    </a:lnTo>
                    <a:lnTo>
                      <a:pt x="5888" y="11924"/>
                    </a:lnTo>
                    <a:lnTo>
                      <a:pt x="5815" y="11826"/>
                    </a:lnTo>
                    <a:lnTo>
                      <a:pt x="5694" y="11583"/>
                    </a:lnTo>
                    <a:lnTo>
                      <a:pt x="5572" y="11315"/>
                    </a:lnTo>
                    <a:lnTo>
                      <a:pt x="5645" y="11291"/>
                    </a:lnTo>
                    <a:lnTo>
                      <a:pt x="5840" y="11267"/>
                    </a:lnTo>
                    <a:lnTo>
                      <a:pt x="6107" y="11242"/>
                    </a:lnTo>
                    <a:lnTo>
                      <a:pt x="6180" y="11364"/>
                    </a:lnTo>
                    <a:lnTo>
                      <a:pt x="6278" y="11486"/>
                    </a:lnTo>
                    <a:lnTo>
                      <a:pt x="6448" y="11656"/>
                    </a:lnTo>
                    <a:lnTo>
                      <a:pt x="6594" y="11753"/>
                    </a:lnTo>
                    <a:lnTo>
                      <a:pt x="6764" y="11851"/>
                    </a:lnTo>
                    <a:lnTo>
                      <a:pt x="7105" y="11972"/>
                    </a:lnTo>
                    <a:lnTo>
                      <a:pt x="7446" y="12045"/>
                    </a:lnTo>
                    <a:lnTo>
                      <a:pt x="7811" y="12094"/>
                    </a:lnTo>
                    <a:lnTo>
                      <a:pt x="8151" y="12094"/>
                    </a:lnTo>
                    <a:lnTo>
                      <a:pt x="8492" y="12070"/>
                    </a:lnTo>
                    <a:lnTo>
                      <a:pt x="8833" y="11972"/>
                    </a:lnTo>
                    <a:lnTo>
                      <a:pt x="9003" y="11924"/>
                    </a:lnTo>
                    <a:lnTo>
                      <a:pt x="9173" y="11851"/>
                    </a:lnTo>
                    <a:lnTo>
                      <a:pt x="9295" y="11753"/>
                    </a:lnTo>
                    <a:lnTo>
                      <a:pt x="9441" y="11607"/>
                    </a:lnTo>
                    <a:lnTo>
                      <a:pt x="9563" y="11461"/>
                    </a:lnTo>
                    <a:lnTo>
                      <a:pt x="9587" y="11364"/>
                    </a:lnTo>
                    <a:lnTo>
                      <a:pt x="9611" y="11291"/>
                    </a:lnTo>
                    <a:lnTo>
                      <a:pt x="9636" y="11218"/>
                    </a:lnTo>
                    <a:close/>
                    <a:moveTo>
                      <a:pt x="5231" y="11437"/>
                    </a:moveTo>
                    <a:lnTo>
                      <a:pt x="5231" y="11583"/>
                    </a:lnTo>
                    <a:lnTo>
                      <a:pt x="5280" y="11729"/>
                    </a:lnTo>
                    <a:lnTo>
                      <a:pt x="5329" y="11875"/>
                    </a:lnTo>
                    <a:lnTo>
                      <a:pt x="5402" y="12021"/>
                    </a:lnTo>
                    <a:lnTo>
                      <a:pt x="5596" y="12264"/>
                    </a:lnTo>
                    <a:lnTo>
                      <a:pt x="5815" y="12459"/>
                    </a:lnTo>
                    <a:lnTo>
                      <a:pt x="6010" y="12581"/>
                    </a:lnTo>
                    <a:lnTo>
                      <a:pt x="6205" y="12702"/>
                    </a:lnTo>
                    <a:lnTo>
                      <a:pt x="6399" y="12775"/>
                    </a:lnTo>
                    <a:lnTo>
                      <a:pt x="6618" y="12848"/>
                    </a:lnTo>
                    <a:lnTo>
                      <a:pt x="6837" y="12897"/>
                    </a:lnTo>
                    <a:lnTo>
                      <a:pt x="7056" y="12946"/>
                    </a:lnTo>
                    <a:lnTo>
                      <a:pt x="7494" y="12970"/>
                    </a:lnTo>
                    <a:lnTo>
                      <a:pt x="7908" y="12946"/>
                    </a:lnTo>
                    <a:lnTo>
                      <a:pt x="8322" y="12897"/>
                    </a:lnTo>
                    <a:lnTo>
                      <a:pt x="8760" y="12775"/>
                    </a:lnTo>
                    <a:lnTo>
                      <a:pt x="9149" y="12629"/>
                    </a:lnTo>
                    <a:lnTo>
                      <a:pt x="9344" y="12532"/>
                    </a:lnTo>
                    <a:lnTo>
                      <a:pt x="9538" y="12410"/>
                    </a:lnTo>
                    <a:lnTo>
                      <a:pt x="9709" y="12289"/>
                    </a:lnTo>
                    <a:lnTo>
                      <a:pt x="9879" y="12143"/>
                    </a:lnTo>
                    <a:lnTo>
                      <a:pt x="10025" y="11997"/>
                    </a:lnTo>
                    <a:lnTo>
                      <a:pt x="10147" y="11851"/>
                    </a:lnTo>
                    <a:lnTo>
                      <a:pt x="10268" y="11656"/>
                    </a:lnTo>
                    <a:lnTo>
                      <a:pt x="10366" y="11486"/>
                    </a:lnTo>
                    <a:lnTo>
                      <a:pt x="10950" y="11583"/>
                    </a:lnTo>
                    <a:lnTo>
                      <a:pt x="10974" y="11583"/>
                    </a:lnTo>
                    <a:lnTo>
                      <a:pt x="10828" y="11680"/>
                    </a:lnTo>
                    <a:lnTo>
                      <a:pt x="10658" y="11778"/>
                    </a:lnTo>
                    <a:lnTo>
                      <a:pt x="10512" y="11899"/>
                    </a:lnTo>
                    <a:lnTo>
                      <a:pt x="10366" y="12045"/>
                    </a:lnTo>
                    <a:lnTo>
                      <a:pt x="10317" y="12118"/>
                    </a:lnTo>
                    <a:lnTo>
                      <a:pt x="10293" y="12216"/>
                    </a:lnTo>
                    <a:lnTo>
                      <a:pt x="10439" y="12167"/>
                    </a:lnTo>
                    <a:lnTo>
                      <a:pt x="10585" y="12094"/>
                    </a:lnTo>
                    <a:lnTo>
                      <a:pt x="10852" y="11924"/>
                    </a:lnTo>
                    <a:lnTo>
                      <a:pt x="11193" y="11778"/>
                    </a:lnTo>
                    <a:lnTo>
                      <a:pt x="11315" y="11753"/>
                    </a:lnTo>
                    <a:lnTo>
                      <a:pt x="11436" y="11705"/>
                    </a:lnTo>
                    <a:lnTo>
                      <a:pt x="11461" y="11680"/>
                    </a:lnTo>
                    <a:lnTo>
                      <a:pt x="12020" y="11851"/>
                    </a:lnTo>
                    <a:lnTo>
                      <a:pt x="11728" y="11948"/>
                    </a:lnTo>
                    <a:lnTo>
                      <a:pt x="11436" y="12070"/>
                    </a:lnTo>
                    <a:lnTo>
                      <a:pt x="11144" y="12191"/>
                    </a:lnTo>
                    <a:lnTo>
                      <a:pt x="10877" y="12362"/>
                    </a:lnTo>
                    <a:lnTo>
                      <a:pt x="10633" y="12532"/>
                    </a:lnTo>
                    <a:lnTo>
                      <a:pt x="10609" y="12556"/>
                    </a:lnTo>
                    <a:lnTo>
                      <a:pt x="10633" y="12581"/>
                    </a:lnTo>
                    <a:lnTo>
                      <a:pt x="11144" y="12386"/>
                    </a:lnTo>
                    <a:lnTo>
                      <a:pt x="11655" y="12216"/>
                    </a:lnTo>
                    <a:lnTo>
                      <a:pt x="11874" y="12167"/>
                    </a:lnTo>
                    <a:lnTo>
                      <a:pt x="12093" y="12118"/>
                    </a:lnTo>
                    <a:lnTo>
                      <a:pt x="12312" y="12094"/>
                    </a:lnTo>
                    <a:lnTo>
                      <a:pt x="12531" y="12021"/>
                    </a:lnTo>
                    <a:lnTo>
                      <a:pt x="12969" y="12216"/>
                    </a:lnTo>
                    <a:lnTo>
                      <a:pt x="12726" y="12289"/>
                    </a:lnTo>
                    <a:lnTo>
                      <a:pt x="12507" y="12386"/>
                    </a:lnTo>
                    <a:lnTo>
                      <a:pt x="11874" y="12654"/>
                    </a:lnTo>
                    <a:lnTo>
                      <a:pt x="11582" y="12800"/>
                    </a:lnTo>
                    <a:lnTo>
                      <a:pt x="11266" y="12897"/>
                    </a:lnTo>
                    <a:lnTo>
                      <a:pt x="11242" y="12921"/>
                    </a:lnTo>
                    <a:lnTo>
                      <a:pt x="11217" y="12946"/>
                    </a:lnTo>
                    <a:lnTo>
                      <a:pt x="11242" y="12970"/>
                    </a:lnTo>
                    <a:lnTo>
                      <a:pt x="11266" y="12994"/>
                    </a:lnTo>
                    <a:lnTo>
                      <a:pt x="11850" y="12873"/>
                    </a:lnTo>
                    <a:lnTo>
                      <a:pt x="12458" y="12727"/>
                    </a:lnTo>
                    <a:lnTo>
                      <a:pt x="12677" y="12678"/>
                    </a:lnTo>
                    <a:lnTo>
                      <a:pt x="12920" y="12629"/>
                    </a:lnTo>
                    <a:lnTo>
                      <a:pt x="13164" y="12556"/>
                    </a:lnTo>
                    <a:lnTo>
                      <a:pt x="13285" y="12508"/>
                    </a:lnTo>
                    <a:lnTo>
                      <a:pt x="13383" y="12459"/>
                    </a:lnTo>
                    <a:lnTo>
                      <a:pt x="13626" y="12629"/>
                    </a:lnTo>
                    <a:lnTo>
                      <a:pt x="13869" y="12824"/>
                    </a:lnTo>
                    <a:lnTo>
                      <a:pt x="13602" y="12873"/>
                    </a:lnTo>
                    <a:lnTo>
                      <a:pt x="12847" y="13067"/>
                    </a:lnTo>
                    <a:lnTo>
                      <a:pt x="12482" y="13165"/>
                    </a:lnTo>
                    <a:lnTo>
                      <a:pt x="12142" y="13286"/>
                    </a:lnTo>
                    <a:lnTo>
                      <a:pt x="12093" y="13335"/>
                    </a:lnTo>
                    <a:lnTo>
                      <a:pt x="12117" y="13359"/>
                    </a:lnTo>
                    <a:lnTo>
                      <a:pt x="12263" y="13408"/>
                    </a:lnTo>
                    <a:lnTo>
                      <a:pt x="12409" y="13432"/>
                    </a:lnTo>
                    <a:lnTo>
                      <a:pt x="12531" y="13457"/>
                    </a:lnTo>
                    <a:lnTo>
                      <a:pt x="12677" y="13432"/>
                    </a:lnTo>
                    <a:lnTo>
                      <a:pt x="12969" y="13408"/>
                    </a:lnTo>
                    <a:lnTo>
                      <a:pt x="13237" y="13335"/>
                    </a:lnTo>
                    <a:lnTo>
                      <a:pt x="13675" y="13238"/>
                    </a:lnTo>
                    <a:lnTo>
                      <a:pt x="13869" y="13189"/>
                    </a:lnTo>
                    <a:lnTo>
                      <a:pt x="14088" y="13165"/>
                    </a:lnTo>
                    <a:lnTo>
                      <a:pt x="14186" y="13140"/>
                    </a:lnTo>
                    <a:lnTo>
                      <a:pt x="14356" y="13335"/>
                    </a:lnTo>
                    <a:lnTo>
                      <a:pt x="14502" y="13530"/>
                    </a:lnTo>
                    <a:lnTo>
                      <a:pt x="14186" y="13554"/>
                    </a:lnTo>
                    <a:lnTo>
                      <a:pt x="13845" y="13578"/>
                    </a:lnTo>
                    <a:lnTo>
                      <a:pt x="13529" y="13627"/>
                    </a:lnTo>
                    <a:lnTo>
                      <a:pt x="13212" y="13676"/>
                    </a:lnTo>
                    <a:lnTo>
                      <a:pt x="13042" y="13724"/>
                    </a:lnTo>
                    <a:lnTo>
                      <a:pt x="12896" y="13773"/>
                    </a:lnTo>
                    <a:lnTo>
                      <a:pt x="12872" y="13797"/>
                    </a:lnTo>
                    <a:lnTo>
                      <a:pt x="12872" y="13822"/>
                    </a:lnTo>
                    <a:lnTo>
                      <a:pt x="12896" y="13846"/>
                    </a:lnTo>
                    <a:lnTo>
                      <a:pt x="12896" y="13870"/>
                    </a:lnTo>
                    <a:lnTo>
                      <a:pt x="13188" y="13919"/>
                    </a:lnTo>
                    <a:lnTo>
                      <a:pt x="13456" y="13943"/>
                    </a:lnTo>
                    <a:lnTo>
                      <a:pt x="13991" y="13919"/>
                    </a:lnTo>
                    <a:lnTo>
                      <a:pt x="14745" y="13919"/>
                    </a:lnTo>
                    <a:lnTo>
                      <a:pt x="14916" y="14284"/>
                    </a:lnTo>
                    <a:lnTo>
                      <a:pt x="14405" y="14308"/>
                    </a:lnTo>
                    <a:lnTo>
                      <a:pt x="13821" y="14308"/>
                    </a:lnTo>
                    <a:lnTo>
                      <a:pt x="13529" y="14333"/>
                    </a:lnTo>
                    <a:lnTo>
                      <a:pt x="13383" y="14357"/>
                    </a:lnTo>
                    <a:lnTo>
                      <a:pt x="13237" y="14381"/>
                    </a:lnTo>
                    <a:lnTo>
                      <a:pt x="13212" y="14406"/>
                    </a:lnTo>
                    <a:lnTo>
                      <a:pt x="13188" y="14454"/>
                    </a:lnTo>
                    <a:lnTo>
                      <a:pt x="13212" y="14503"/>
                    </a:lnTo>
                    <a:lnTo>
                      <a:pt x="13237" y="14527"/>
                    </a:lnTo>
                    <a:lnTo>
                      <a:pt x="13529" y="14600"/>
                    </a:lnTo>
                    <a:lnTo>
                      <a:pt x="13821" y="14625"/>
                    </a:lnTo>
                    <a:lnTo>
                      <a:pt x="14721" y="14625"/>
                    </a:lnTo>
                    <a:lnTo>
                      <a:pt x="15037" y="14600"/>
                    </a:lnTo>
                    <a:lnTo>
                      <a:pt x="15110" y="14868"/>
                    </a:lnTo>
                    <a:lnTo>
                      <a:pt x="15159" y="15136"/>
                    </a:lnTo>
                    <a:lnTo>
                      <a:pt x="14989" y="15087"/>
                    </a:lnTo>
                    <a:lnTo>
                      <a:pt x="14818" y="15087"/>
                    </a:lnTo>
                    <a:lnTo>
                      <a:pt x="14453" y="15063"/>
                    </a:lnTo>
                    <a:lnTo>
                      <a:pt x="14234" y="15063"/>
                    </a:lnTo>
                    <a:lnTo>
                      <a:pt x="13991" y="15087"/>
                    </a:lnTo>
                    <a:lnTo>
                      <a:pt x="13772" y="15111"/>
                    </a:lnTo>
                    <a:lnTo>
                      <a:pt x="13529" y="15184"/>
                    </a:lnTo>
                    <a:lnTo>
                      <a:pt x="13504" y="15209"/>
                    </a:lnTo>
                    <a:lnTo>
                      <a:pt x="13504" y="15233"/>
                    </a:lnTo>
                    <a:lnTo>
                      <a:pt x="13504" y="15282"/>
                    </a:lnTo>
                    <a:lnTo>
                      <a:pt x="13553" y="15282"/>
                    </a:lnTo>
                    <a:lnTo>
                      <a:pt x="14015" y="15306"/>
                    </a:lnTo>
                    <a:lnTo>
                      <a:pt x="14453" y="15330"/>
                    </a:lnTo>
                    <a:lnTo>
                      <a:pt x="14843" y="15355"/>
                    </a:lnTo>
                    <a:lnTo>
                      <a:pt x="15013" y="15355"/>
                    </a:lnTo>
                    <a:lnTo>
                      <a:pt x="15183" y="15330"/>
                    </a:lnTo>
                    <a:lnTo>
                      <a:pt x="15183" y="15330"/>
                    </a:lnTo>
                    <a:lnTo>
                      <a:pt x="15086" y="15355"/>
                    </a:lnTo>
                    <a:lnTo>
                      <a:pt x="14794" y="15452"/>
                    </a:lnTo>
                    <a:lnTo>
                      <a:pt x="14502" y="15549"/>
                    </a:lnTo>
                    <a:lnTo>
                      <a:pt x="13918" y="15671"/>
                    </a:lnTo>
                    <a:lnTo>
                      <a:pt x="13310" y="15768"/>
                    </a:lnTo>
                    <a:lnTo>
                      <a:pt x="12701" y="15841"/>
                    </a:lnTo>
                    <a:lnTo>
                      <a:pt x="12677" y="15720"/>
                    </a:lnTo>
                    <a:lnTo>
                      <a:pt x="12653" y="15525"/>
                    </a:lnTo>
                    <a:lnTo>
                      <a:pt x="12628" y="15428"/>
                    </a:lnTo>
                    <a:lnTo>
                      <a:pt x="12555" y="15330"/>
                    </a:lnTo>
                    <a:lnTo>
                      <a:pt x="12482" y="15257"/>
                    </a:lnTo>
                    <a:lnTo>
                      <a:pt x="12385" y="15233"/>
                    </a:lnTo>
                    <a:lnTo>
                      <a:pt x="12288" y="15257"/>
                    </a:lnTo>
                    <a:lnTo>
                      <a:pt x="12215" y="15330"/>
                    </a:lnTo>
                    <a:lnTo>
                      <a:pt x="12166" y="15428"/>
                    </a:lnTo>
                    <a:lnTo>
                      <a:pt x="12142" y="15525"/>
                    </a:lnTo>
                    <a:lnTo>
                      <a:pt x="12142" y="15720"/>
                    </a:lnTo>
                    <a:lnTo>
                      <a:pt x="12142" y="15890"/>
                    </a:lnTo>
                    <a:lnTo>
                      <a:pt x="11801" y="15939"/>
                    </a:lnTo>
                    <a:lnTo>
                      <a:pt x="11290" y="15987"/>
                    </a:lnTo>
                    <a:lnTo>
                      <a:pt x="10755" y="16036"/>
                    </a:lnTo>
                    <a:lnTo>
                      <a:pt x="9709" y="16085"/>
                    </a:lnTo>
                    <a:lnTo>
                      <a:pt x="7592" y="16085"/>
                    </a:lnTo>
                    <a:lnTo>
                      <a:pt x="6521" y="16060"/>
                    </a:lnTo>
                    <a:lnTo>
                      <a:pt x="5475" y="16012"/>
                    </a:lnTo>
                    <a:lnTo>
                      <a:pt x="4428" y="15939"/>
                    </a:lnTo>
                    <a:lnTo>
                      <a:pt x="3382" y="15841"/>
                    </a:lnTo>
                    <a:lnTo>
                      <a:pt x="3236" y="15817"/>
                    </a:lnTo>
                    <a:lnTo>
                      <a:pt x="3236" y="15768"/>
                    </a:lnTo>
                    <a:lnTo>
                      <a:pt x="3236" y="15671"/>
                    </a:lnTo>
                    <a:lnTo>
                      <a:pt x="3212" y="15622"/>
                    </a:lnTo>
                    <a:lnTo>
                      <a:pt x="3212" y="15574"/>
                    </a:lnTo>
                    <a:lnTo>
                      <a:pt x="3236" y="15403"/>
                    </a:lnTo>
                    <a:lnTo>
                      <a:pt x="3236" y="15306"/>
                    </a:lnTo>
                    <a:lnTo>
                      <a:pt x="3212" y="15209"/>
                    </a:lnTo>
                    <a:lnTo>
                      <a:pt x="3163" y="15136"/>
                    </a:lnTo>
                    <a:lnTo>
                      <a:pt x="3090" y="15087"/>
                    </a:lnTo>
                    <a:lnTo>
                      <a:pt x="3017" y="15087"/>
                    </a:lnTo>
                    <a:lnTo>
                      <a:pt x="2920" y="15111"/>
                    </a:lnTo>
                    <a:lnTo>
                      <a:pt x="2823" y="15209"/>
                    </a:lnTo>
                    <a:lnTo>
                      <a:pt x="2750" y="15330"/>
                    </a:lnTo>
                    <a:lnTo>
                      <a:pt x="2725" y="15452"/>
                    </a:lnTo>
                    <a:lnTo>
                      <a:pt x="2701" y="15598"/>
                    </a:lnTo>
                    <a:lnTo>
                      <a:pt x="2701" y="15695"/>
                    </a:lnTo>
                    <a:lnTo>
                      <a:pt x="2141" y="15525"/>
                    </a:lnTo>
                    <a:lnTo>
                      <a:pt x="1582" y="15355"/>
                    </a:lnTo>
                    <a:lnTo>
                      <a:pt x="1314" y="15282"/>
                    </a:lnTo>
                    <a:lnTo>
                      <a:pt x="1046" y="15257"/>
                    </a:lnTo>
                    <a:lnTo>
                      <a:pt x="754" y="15233"/>
                    </a:lnTo>
                    <a:lnTo>
                      <a:pt x="487" y="15257"/>
                    </a:lnTo>
                    <a:lnTo>
                      <a:pt x="462" y="15038"/>
                    </a:lnTo>
                    <a:lnTo>
                      <a:pt x="487" y="14844"/>
                    </a:lnTo>
                    <a:lnTo>
                      <a:pt x="511" y="14625"/>
                    </a:lnTo>
                    <a:lnTo>
                      <a:pt x="584" y="14430"/>
                    </a:lnTo>
                    <a:lnTo>
                      <a:pt x="657" y="14235"/>
                    </a:lnTo>
                    <a:lnTo>
                      <a:pt x="754" y="14041"/>
                    </a:lnTo>
                    <a:lnTo>
                      <a:pt x="852" y="13870"/>
                    </a:lnTo>
                    <a:lnTo>
                      <a:pt x="973" y="13676"/>
                    </a:lnTo>
                    <a:lnTo>
                      <a:pt x="1241" y="13359"/>
                    </a:lnTo>
                    <a:lnTo>
                      <a:pt x="1557" y="13043"/>
                    </a:lnTo>
                    <a:lnTo>
                      <a:pt x="1874" y="12775"/>
                    </a:lnTo>
                    <a:lnTo>
                      <a:pt x="2190" y="12532"/>
                    </a:lnTo>
                    <a:lnTo>
                      <a:pt x="2409" y="12386"/>
                    </a:lnTo>
                    <a:lnTo>
                      <a:pt x="2604" y="12289"/>
                    </a:lnTo>
                    <a:lnTo>
                      <a:pt x="3042" y="12070"/>
                    </a:lnTo>
                    <a:lnTo>
                      <a:pt x="3480" y="11924"/>
                    </a:lnTo>
                    <a:lnTo>
                      <a:pt x="3942" y="11778"/>
                    </a:lnTo>
                    <a:lnTo>
                      <a:pt x="4234" y="11680"/>
                    </a:lnTo>
                    <a:lnTo>
                      <a:pt x="4574" y="11607"/>
                    </a:lnTo>
                    <a:lnTo>
                      <a:pt x="5231" y="11437"/>
                    </a:lnTo>
                    <a:close/>
                    <a:moveTo>
                      <a:pt x="8200" y="1"/>
                    </a:moveTo>
                    <a:lnTo>
                      <a:pt x="7811" y="50"/>
                    </a:lnTo>
                    <a:lnTo>
                      <a:pt x="7470" y="123"/>
                    </a:lnTo>
                    <a:lnTo>
                      <a:pt x="7154" y="244"/>
                    </a:lnTo>
                    <a:lnTo>
                      <a:pt x="6667" y="463"/>
                    </a:lnTo>
                    <a:lnTo>
                      <a:pt x="6424" y="609"/>
                    </a:lnTo>
                    <a:lnTo>
                      <a:pt x="6278" y="731"/>
                    </a:lnTo>
                    <a:lnTo>
                      <a:pt x="6205" y="804"/>
                    </a:lnTo>
                    <a:lnTo>
                      <a:pt x="6180" y="853"/>
                    </a:lnTo>
                    <a:lnTo>
                      <a:pt x="6205" y="926"/>
                    </a:lnTo>
                    <a:lnTo>
                      <a:pt x="6253" y="974"/>
                    </a:lnTo>
                    <a:lnTo>
                      <a:pt x="6302" y="999"/>
                    </a:lnTo>
                    <a:lnTo>
                      <a:pt x="6472" y="999"/>
                    </a:lnTo>
                    <a:lnTo>
                      <a:pt x="6594" y="950"/>
                    </a:lnTo>
                    <a:lnTo>
                      <a:pt x="6716" y="877"/>
                    </a:lnTo>
                    <a:lnTo>
                      <a:pt x="7178" y="682"/>
                    </a:lnTo>
                    <a:lnTo>
                      <a:pt x="7421" y="585"/>
                    </a:lnTo>
                    <a:lnTo>
                      <a:pt x="7665" y="488"/>
                    </a:lnTo>
                    <a:lnTo>
                      <a:pt x="8005" y="439"/>
                    </a:lnTo>
                    <a:lnTo>
                      <a:pt x="8346" y="415"/>
                    </a:lnTo>
                    <a:lnTo>
                      <a:pt x="8735" y="439"/>
                    </a:lnTo>
                    <a:lnTo>
                      <a:pt x="9125" y="488"/>
                    </a:lnTo>
                    <a:lnTo>
                      <a:pt x="9490" y="585"/>
                    </a:lnTo>
                    <a:lnTo>
                      <a:pt x="9855" y="707"/>
                    </a:lnTo>
                    <a:lnTo>
                      <a:pt x="10195" y="828"/>
                    </a:lnTo>
                    <a:lnTo>
                      <a:pt x="10487" y="974"/>
                    </a:lnTo>
                    <a:lnTo>
                      <a:pt x="10706" y="1096"/>
                    </a:lnTo>
                    <a:lnTo>
                      <a:pt x="10877" y="1242"/>
                    </a:lnTo>
                    <a:lnTo>
                      <a:pt x="11023" y="1412"/>
                    </a:lnTo>
                    <a:lnTo>
                      <a:pt x="11169" y="1583"/>
                    </a:lnTo>
                    <a:lnTo>
                      <a:pt x="11290" y="1801"/>
                    </a:lnTo>
                    <a:lnTo>
                      <a:pt x="11388" y="1996"/>
                    </a:lnTo>
                    <a:lnTo>
                      <a:pt x="11485" y="2215"/>
                    </a:lnTo>
                    <a:lnTo>
                      <a:pt x="11558" y="2458"/>
                    </a:lnTo>
                    <a:lnTo>
                      <a:pt x="11655" y="2921"/>
                    </a:lnTo>
                    <a:lnTo>
                      <a:pt x="11728" y="3407"/>
                    </a:lnTo>
                    <a:lnTo>
                      <a:pt x="11753" y="3894"/>
                    </a:lnTo>
                    <a:lnTo>
                      <a:pt x="11753" y="4356"/>
                    </a:lnTo>
                    <a:lnTo>
                      <a:pt x="11217" y="4356"/>
                    </a:lnTo>
                    <a:lnTo>
                      <a:pt x="10974" y="4332"/>
                    </a:lnTo>
                    <a:lnTo>
                      <a:pt x="10731" y="4259"/>
                    </a:lnTo>
                    <a:lnTo>
                      <a:pt x="10487" y="4210"/>
                    </a:lnTo>
                    <a:lnTo>
                      <a:pt x="10244" y="4113"/>
                    </a:lnTo>
                    <a:lnTo>
                      <a:pt x="9782" y="3918"/>
                    </a:lnTo>
                    <a:lnTo>
                      <a:pt x="9319" y="3675"/>
                    </a:lnTo>
                    <a:lnTo>
                      <a:pt x="8881" y="3432"/>
                    </a:lnTo>
                    <a:lnTo>
                      <a:pt x="8419" y="3164"/>
                    </a:lnTo>
                    <a:lnTo>
                      <a:pt x="7981" y="2921"/>
                    </a:lnTo>
                    <a:lnTo>
                      <a:pt x="7908" y="2896"/>
                    </a:lnTo>
                    <a:lnTo>
                      <a:pt x="7835" y="2896"/>
                    </a:lnTo>
                    <a:lnTo>
                      <a:pt x="7786" y="2921"/>
                    </a:lnTo>
                    <a:lnTo>
                      <a:pt x="7738" y="2945"/>
                    </a:lnTo>
                    <a:lnTo>
                      <a:pt x="7689" y="2994"/>
                    </a:lnTo>
                    <a:lnTo>
                      <a:pt x="7665" y="3042"/>
                    </a:lnTo>
                    <a:lnTo>
                      <a:pt x="7640" y="3115"/>
                    </a:lnTo>
                    <a:lnTo>
                      <a:pt x="7640" y="3164"/>
                    </a:lnTo>
                    <a:lnTo>
                      <a:pt x="7713" y="3529"/>
                    </a:lnTo>
                    <a:lnTo>
                      <a:pt x="7786" y="3894"/>
                    </a:lnTo>
                    <a:lnTo>
                      <a:pt x="7640" y="3797"/>
                    </a:lnTo>
                    <a:lnTo>
                      <a:pt x="7494" y="3699"/>
                    </a:lnTo>
                    <a:lnTo>
                      <a:pt x="7202" y="3432"/>
                    </a:lnTo>
                    <a:lnTo>
                      <a:pt x="6959" y="3140"/>
                    </a:lnTo>
                    <a:lnTo>
                      <a:pt x="6740" y="2799"/>
                    </a:lnTo>
                    <a:lnTo>
                      <a:pt x="6545" y="2458"/>
                    </a:lnTo>
                    <a:lnTo>
                      <a:pt x="6424" y="2118"/>
                    </a:lnTo>
                    <a:lnTo>
                      <a:pt x="6399" y="1947"/>
                    </a:lnTo>
                    <a:lnTo>
                      <a:pt x="6375" y="1777"/>
                    </a:lnTo>
                    <a:lnTo>
                      <a:pt x="6375" y="1607"/>
                    </a:lnTo>
                    <a:lnTo>
                      <a:pt x="6399" y="1461"/>
                    </a:lnTo>
                    <a:lnTo>
                      <a:pt x="6399" y="1388"/>
                    </a:lnTo>
                    <a:lnTo>
                      <a:pt x="6399" y="1339"/>
                    </a:lnTo>
                    <a:lnTo>
                      <a:pt x="6351" y="1291"/>
                    </a:lnTo>
                    <a:lnTo>
                      <a:pt x="6302" y="1266"/>
                    </a:lnTo>
                    <a:lnTo>
                      <a:pt x="6205" y="1266"/>
                    </a:lnTo>
                    <a:lnTo>
                      <a:pt x="6156" y="1291"/>
                    </a:lnTo>
                    <a:lnTo>
                      <a:pt x="6107" y="1339"/>
                    </a:lnTo>
                    <a:lnTo>
                      <a:pt x="6034" y="1485"/>
                    </a:lnTo>
                    <a:lnTo>
                      <a:pt x="6010" y="1655"/>
                    </a:lnTo>
                    <a:lnTo>
                      <a:pt x="5815" y="1680"/>
                    </a:lnTo>
                    <a:lnTo>
                      <a:pt x="5645" y="1728"/>
                    </a:lnTo>
                    <a:lnTo>
                      <a:pt x="5475" y="1826"/>
                    </a:lnTo>
                    <a:lnTo>
                      <a:pt x="5304" y="1923"/>
                    </a:lnTo>
                    <a:lnTo>
                      <a:pt x="5085" y="2069"/>
                    </a:lnTo>
                    <a:lnTo>
                      <a:pt x="4891" y="2215"/>
                    </a:lnTo>
                    <a:lnTo>
                      <a:pt x="4720" y="2337"/>
                    </a:lnTo>
                    <a:lnTo>
                      <a:pt x="4647" y="2410"/>
                    </a:lnTo>
                    <a:lnTo>
                      <a:pt x="4599" y="2507"/>
                    </a:lnTo>
                    <a:lnTo>
                      <a:pt x="4574" y="2531"/>
                    </a:lnTo>
                    <a:lnTo>
                      <a:pt x="4599" y="2556"/>
                    </a:lnTo>
                    <a:lnTo>
                      <a:pt x="4623" y="2580"/>
                    </a:lnTo>
                    <a:lnTo>
                      <a:pt x="4647" y="2604"/>
                    </a:lnTo>
                    <a:lnTo>
                      <a:pt x="4745" y="2580"/>
                    </a:lnTo>
                    <a:lnTo>
                      <a:pt x="4818" y="2556"/>
                    </a:lnTo>
                    <a:lnTo>
                      <a:pt x="4988" y="2458"/>
                    </a:lnTo>
                    <a:lnTo>
                      <a:pt x="5280" y="2239"/>
                    </a:lnTo>
                    <a:lnTo>
                      <a:pt x="5621" y="1996"/>
                    </a:lnTo>
                    <a:lnTo>
                      <a:pt x="5986" y="1801"/>
                    </a:lnTo>
                    <a:lnTo>
                      <a:pt x="5986" y="1996"/>
                    </a:lnTo>
                    <a:lnTo>
                      <a:pt x="6034" y="2166"/>
                    </a:lnTo>
                    <a:lnTo>
                      <a:pt x="6083" y="2337"/>
                    </a:lnTo>
                    <a:lnTo>
                      <a:pt x="6156" y="2531"/>
                    </a:lnTo>
                    <a:lnTo>
                      <a:pt x="6302" y="2872"/>
                    </a:lnTo>
                    <a:lnTo>
                      <a:pt x="6472" y="3164"/>
                    </a:lnTo>
                    <a:lnTo>
                      <a:pt x="6618" y="3359"/>
                    </a:lnTo>
                    <a:lnTo>
                      <a:pt x="6764" y="3578"/>
                    </a:lnTo>
                    <a:lnTo>
                      <a:pt x="6959" y="3772"/>
                    </a:lnTo>
                    <a:lnTo>
                      <a:pt x="7129" y="3967"/>
                    </a:lnTo>
                    <a:lnTo>
                      <a:pt x="7348" y="4137"/>
                    </a:lnTo>
                    <a:lnTo>
                      <a:pt x="7567" y="4283"/>
                    </a:lnTo>
                    <a:lnTo>
                      <a:pt x="7811" y="4381"/>
                    </a:lnTo>
                    <a:lnTo>
                      <a:pt x="8054" y="4454"/>
                    </a:lnTo>
                    <a:lnTo>
                      <a:pt x="8151" y="4454"/>
                    </a:lnTo>
                    <a:lnTo>
                      <a:pt x="8249" y="4381"/>
                    </a:lnTo>
                    <a:lnTo>
                      <a:pt x="8297" y="4356"/>
                    </a:lnTo>
                    <a:lnTo>
                      <a:pt x="8322" y="4308"/>
                    </a:lnTo>
                    <a:lnTo>
                      <a:pt x="8322" y="4235"/>
                    </a:lnTo>
                    <a:lnTo>
                      <a:pt x="8322" y="4186"/>
                    </a:lnTo>
                    <a:lnTo>
                      <a:pt x="8151" y="3505"/>
                    </a:lnTo>
                    <a:lnTo>
                      <a:pt x="8151" y="3505"/>
                    </a:lnTo>
                    <a:lnTo>
                      <a:pt x="8881" y="3918"/>
                    </a:lnTo>
                    <a:lnTo>
                      <a:pt x="9587" y="4283"/>
                    </a:lnTo>
                    <a:lnTo>
                      <a:pt x="9952" y="4429"/>
                    </a:lnTo>
                    <a:lnTo>
                      <a:pt x="10317" y="4575"/>
                    </a:lnTo>
                    <a:lnTo>
                      <a:pt x="10682" y="4697"/>
                    </a:lnTo>
                    <a:lnTo>
                      <a:pt x="11071" y="4746"/>
                    </a:lnTo>
                    <a:lnTo>
                      <a:pt x="11169" y="4940"/>
                    </a:lnTo>
                    <a:lnTo>
                      <a:pt x="11242" y="5111"/>
                    </a:lnTo>
                    <a:lnTo>
                      <a:pt x="11266" y="5281"/>
                    </a:lnTo>
                    <a:lnTo>
                      <a:pt x="11266" y="5451"/>
                    </a:lnTo>
                    <a:lnTo>
                      <a:pt x="11242" y="5792"/>
                    </a:lnTo>
                    <a:lnTo>
                      <a:pt x="11266" y="5865"/>
                    </a:lnTo>
                    <a:lnTo>
                      <a:pt x="11315" y="5938"/>
                    </a:lnTo>
                    <a:lnTo>
                      <a:pt x="11363" y="5987"/>
                    </a:lnTo>
                    <a:lnTo>
                      <a:pt x="11509" y="5987"/>
                    </a:lnTo>
                    <a:lnTo>
                      <a:pt x="11582" y="5962"/>
                    </a:lnTo>
                    <a:lnTo>
                      <a:pt x="11631" y="5914"/>
                    </a:lnTo>
                    <a:lnTo>
                      <a:pt x="11655" y="5841"/>
                    </a:lnTo>
                    <a:lnTo>
                      <a:pt x="11704" y="5622"/>
                    </a:lnTo>
                    <a:lnTo>
                      <a:pt x="11704" y="5354"/>
                    </a:lnTo>
                    <a:lnTo>
                      <a:pt x="11680" y="5135"/>
                    </a:lnTo>
                    <a:lnTo>
                      <a:pt x="11607" y="4892"/>
                    </a:lnTo>
                    <a:lnTo>
                      <a:pt x="11558" y="4794"/>
                    </a:lnTo>
                    <a:lnTo>
                      <a:pt x="11680" y="4770"/>
                    </a:lnTo>
                    <a:lnTo>
                      <a:pt x="11801" y="4940"/>
                    </a:lnTo>
                    <a:lnTo>
                      <a:pt x="11923" y="5111"/>
                    </a:lnTo>
                    <a:lnTo>
                      <a:pt x="11996" y="5305"/>
                    </a:lnTo>
                    <a:lnTo>
                      <a:pt x="12044" y="5500"/>
                    </a:lnTo>
                    <a:lnTo>
                      <a:pt x="12069" y="5695"/>
                    </a:lnTo>
                    <a:lnTo>
                      <a:pt x="12093" y="5889"/>
                    </a:lnTo>
                    <a:lnTo>
                      <a:pt x="12069" y="6108"/>
                    </a:lnTo>
                    <a:lnTo>
                      <a:pt x="12044" y="6303"/>
                    </a:lnTo>
                    <a:lnTo>
                      <a:pt x="11996" y="6522"/>
                    </a:lnTo>
                    <a:lnTo>
                      <a:pt x="11899" y="6692"/>
                    </a:lnTo>
                    <a:lnTo>
                      <a:pt x="11801" y="6887"/>
                    </a:lnTo>
                    <a:lnTo>
                      <a:pt x="11655" y="7033"/>
                    </a:lnTo>
                    <a:lnTo>
                      <a:pt x="11631" y="7082"/>
                    </a:lnTo>
                    <a:lnTo>
                      <a:pt x="11631" y="6936"/>
                    </a:lnTo>
                    <a:lnTo>
                      <a:pt x="11631" y="6814"/>
                    </a:lnTo>
                    <a:lnTo>
                      <a:pt x="11582" y="6717"/>
                    </a:lnTo>
                    <a:lnTo>
                      <a:pt x="11509" y="6619"/>
                    </a:lnTo>
                    <a:lnTo>
                      <a:pt x="11436" y="6571"/>
                    </a:lnTo>
                    <a:lnTo>
                      <a:pt x="11290" y="6571"/>
                    </a:lnTo>
                    <a:lnTo>
                      <a:pt x="11242" y="6619"/>
                    </a:lnTo>
                    <a:lnTo>
                      <a:pt x="11193" y="6668"/>
                    </a:lnTo>
                    <a:lnTo>
                      <a:pt x="11169" y="6717"/>
                    </a:lnTo>
                    <a:lnTo>
                      <a:pt x="11169" y="6790"/>
                    </a:lnTo>
                    <a:lnTo>
                      <a:pt x="11193" y="6863"/>
                    </a:lnTo>
                    <a:lnTo>
                      <a:pt x="11169" y="6838"/>
                    </a:lnTo>
                    <a:lnTo>
                      <a:pt x="11144" y="6863"/>
                    </a:lnTo>
                    <a:lnTo>
                      <a:pt x="11144" y="6984"/>
                    </a:lnTo>
                    <a:lnTo>
                      <a:pt x="11071" y="7228"/>
                    </a:lnTo>
                    <a:lnTo>
                      <a:pt x="10974" y="7447"/>
                    </a:lnTo>
                    <a:lnTo>
                      <a:pt x="10755" y="7933"/>
                    </a:lnTo>
                    <a:lnTo>
                      <a:pt x="10487" y="8396"/>
                    </a:lnTo>
                    <a:lnTo>
                      <a:pt x="10317" y="8663"/>
                    </a:lnTo>
                    <a:lnTo>
                      <a:pt x="10098" y="8907"/>
                    </a:lnTo>
                    <a:lnTo>
                      <a:pt x="9879" y="9126"/>
                    </a:lnTo>
                    <a:lnTo>
                      <a:pt x="9611" y="9320"/>
                    </a:lnTo>
                    <a:lnTo>
                      <a:pt x="9344" y="9491"/>
                    </a:lnTo>
                    <a:lnTo>
                      <a:pt x="9052" y="9637"/>
                    </a:lnTo>
                    <a:lnTo>
                      <a:pt x="8735" y="9734"/>
                    </a:lnTo>
                    <a:lnTo>
                      <a:pt x="8419" y="9782"/>
                    </a:lnTo>
                    <a:lnTo>
                      <a:pt x="8078" y="9807"/>
                    </a:lnTo>
                    <a:lnTo>
                      <a:pt x="7738" y="9782"/>
                    </a:lnTo>
                    <a:lnTo>
                      <a:pt x="7397" y="9709"/>
                    </a:lnTo>
                    <a:lnTo>
                      <a:pt x="7056" y="9612"/>
                    </a:lnTo>
                    <a:lnTo>
                      <a:pt x="6716" y="9466"/>
                    </a:lnTo>
                    <a:lnTo>
                      <a:pt x="6424" y="9296"/>
                    </a:lnTo>
                    <a:lnTo>
                      <a:pt x="6107" y="9126"/>
                    </a:lnTo>
                    <a:lnTo>
                      <a:pt x="5840" y="8907"/>
                    </a:lnTo>
                    <a:lnTo>
                      <a:pt x="5596" y="8712"/>
                    </a:lnTo>
                    <a:lnTo>
                      <a:pt x="5377" y="8469"/>
                    </a:lnTo>
                    <a:lnTo>
                      <a:pt x="5158" y="8225"/>
                    </a:lnTo>
                    <a:lnTo>
                      <a:pt x="4988" y="7958"/>
                    </a:lnTo>
                    <a:lnTo>
                      <a:pt x="4891" y="7787"/>
                    </a:lnTo>
                    <a:lnTo>
                      <a:pt x="4818" y="7641"/>
                    </a:lnTo>
                    <a:lnTo>
                      <a:pt x="4696" y="7301"/>
                    </a:lnTo>
                    <a:lnTo>
                      <a:pt x="4599" y="6960"/>
                    </a:lnTo>
                    <a:lnTo>
                      <a:pt x="4477" y="6644"/>
                    </a:lnTo>
                    <a:lnTo>
                      <a:pt x="4428" y="6571"/>
                    </a:lnTo>
                    <a:lnTo>
                      <a:pt x="4355" y="6546"/>
                    </a:lnTo>
                    <a:lnTo>
                      <a:pt x="4282" y="6571"/>
                    </a:lnTo>
                    <a:lnTo>
                      <a:pt x="4258" y="6595"/>
                    </a:lnTo>
                    <a:lnTo>
                      <a:pt x="4234" y="6644"/>
                    </a:lnTo>
                    <a:lnTo>
                      <a:pt x="4209" y="6936"/>
                    </a:lnTo>
                    <a:lnTo>
                      <a:pt x="4234" y="7228"/>
                    </a:lnTo>
                    <a:lnTo>
                      <a:pt x="4088" y="7130"/>
                    </a:lnTo>
                    <a:lnTo>
                      <a:pt x="3966" y="7033"/>
                    </a:lnTo>
                    <a:lnTo>
                      <a:pt x="3845" y="6911"/>
                    </a:lnTo>
                    <a:lnTo>
                      <a:pt x="3772" y="6790"/>
                    </a:lnTo>
                    <a:lnTo>
                      <a:pt x="3699" y="6644"/>
                    </a:lnTo>
                    <a:lnTo>
                      <a:pt x="3650" y="6473"/>
                    </a:lnTo>
                    <a:lnTo>
                      <a:pt x="3577" y="6133"/>
                    </a:lnTo>
                    <a:lnTo>
                      <a:pt x="3553" y="5816"/>
                    </a:lnTo>
                    <a:lnTo>
                      <a:pt x="3577" y="5670"/>
                    </a:lnTo>
                    <a:lnTo>
                      <a:pt x="3601" y="5524"/>
                    </a:lnTo>
                    <a:lnTo>
                      <a:pt x="3650" y="5378"/>
                    </a:lnTo>
                    <a:lnTo>
                      <a:pt x="3699" y="5232"/>
                    </a:lnTo>
                    <a:lnTo>
                      <a:pt x="3772" y="5111"/>
                    </a:lnTo>
                    <a:lnTo>
                      <a:pt x="3893" y="5013"/>
                    </a:lnTo>
                    <a:lnTo>
                      <a:pt x="3942" y="5013"/>
                    </a:lnTo>
                    <a:lnTo>
                      <a:pt x="3918" y="5208"/>
                    </a:lnTo>
                    <a:lnTo>
                      <a:pt x="3942" y="5403"/>
                    </a:lnTo>
                    <a:lnTo>
                      <a:pt x="3966" y="5476"/>
                    </a:lnTo>
                    <a:lnTo>
                      <a:pt x="4015" y="5549"/>
                    </a:lnTo>
                    <a:lnTo>
                      <a:pt x="4063" y="5622"/>
                    </a:lnTo>
                    <a:lnTo>
                      <a:pt x="4136" y="5670"/>
                    </a:lnTo>
                    <a:lnTo>
                      <a:pt x="4209" y="5695"/>
                    </a:lnTo>
                    <a:lnTo>
                      <a:pt x="4258" y="5670"/>
                    </a:lnTo>
                    <a:lnTo>
                      <a:pt x="4307" y="5646"/>
                    </a:lnTo>
                    <a:lnTo>
                      <a:pt x="4355" y="5597"/>
                    </a:lnTo>
                    <a:lnTo>
                      <a:pt x="4355" y="5476"/>
                    </a:lnTo>
                    <a:lnTo>
                      <a:pt x="4355" y="5403"/>
                    </a:lnTo>
                    <a:lnTo>
                      <a:pt x="4307" y="5208"/>
                    </a:lnTo>
                    <a:lnTo>
                      <a:pt x="4331" y="5086"/>
                    </a:lnTo>
                    <a:lnTo>
                      <a:pt x="4355" y="4965"/>
                    </a:lnTo>
                    <a:lnTo>
                      <a:pt x="4453" y="4746"/>
                    </a:lnTo>
                    <a:lnTo>
                      <a:pt x="4550" y="4575"/>
                    </a:lnTo>
                    <a:lnTo>
                      <a:pt x="4647" y="4405"/>
                    </a:lnTo>
                    <a:lnTo>
                      <a:pt x="5085" y="4016"/>
                    </a:lnTo>
                    <a:lnTo>
                      <a:pt x="5377" y="3748"/>
                    </a:lnTo>
                    <a:lnTo>
                      <a:pt x="5669" y="3432"/>
                    </a:lnTo>
                    <a:lnTo>
                      <a:pt x="5791" y="3237"/>
                    </a:lnTo>
                    <a:lnTo>
                      <a:pt x="5888" y="3067"/>
                    </a:lnTo>
                    <a:lnTo>
                      <a:pt x="5961" y="2872"/>
                    </a:lnTo>
                    <a:lnTo>
                      <a:pt x="6010" y="2677"/>
                    </a:lnTo>
                    <a:lnTo>
                      <a:pt x="5986" y="2629"/>
                    </a:lnTo>
                    <a:lnTo>
                      <a:pt x="5937" y="2604"/>
                    </a:lnTo>
                    <a:lnTo>
                      <a:pt x="5888" y="2604"/>
                    </a:lnTo>
                    <a:lnTo>
                      <a:pt x="5864" y="2629"/>
                    </a:lnTo>
                    <a:lnTo>
                      <a:pt x="5718" y="2750"/>
                    </a:lnTo>
                    <a:lnTo>
                      <a:pt x="5596" y="2921"/>
                    </a:lnTo>
                    <a:lnTo>
                      <a:pt x="5377" y="3237"/>
                    </a:lnTo>
                    <a:lnTo>
                      <a:pt x="5110" y="3505"/>
                    </a:lnTo>
                    <a:lnTo>
                      <a:pt x="4818" y="3772"/>
                    </a:lnTo>
                    <a:lnTo>
                      <a:pt x="4647" y="3894"/>
                    </a:lnTo>
                    <a:lnTo>
                      <a:pt x="4453" y="4040"/>
                    </a:lnTo>
                    <a:lnTo>
                      <a:pt x="4063" y="4332"/>
                    </a:lnTo>
                    <a:lnTo>
                      <a:pt x="4112" y="3894"/>
                    </a:lnTo>
                    <a:lnTo>
                      <a:pt x="4209" y="3456"/>
                    </a:lnTo>
                    <a:lnTo>
                      <a:pt x="4331" y="3042"/>
                    </a:lnTo>
                    <a:lnTo>
                      <a:pt x="4477" y="2629"/>
                    </a:lnTo>
                    <a:lnTo>
                      <a:pt x="4599" y="2337"/>
                    </a:lnTo>
                    <a:lnTo>
                      <a:pt x="4769" y="2045"/>
                    </a:lnTo>
                    <a:lnTo>
                      <a:pt x="4939" y="1777"/>
                    </a:lnTo>
                    <a:lnTo>
                      <a:pt x="5158" y="1558"/>
                    </a:lnTo>
                    <a:lnTo>
                      <a:pt x="5256" y="1485"/>
                    </a:lnTo>
                    <a:lnTo>
                      <a:pt x="5377" y="1412"/>
                    </a:lnTo>
                    <a:lnTo>
                      <a:pt x="5596" y="1364"/>
                    </a:lnTo>
                    <a:lnTo>
                      <a:pt x="5815" y="1315"/>
                    </a:lnTo>
                    <a:lnTo>
                      <a:pt x="5913" y="1291"/>
                    </a:lnTo>
                    <a:lnTo>
                      <a:pt x="6034" y="1242"/>
                    </a:lnTo>
                    <a:lnTo>
                      <a:pt x="6034" y="1218"/>
                    </a:lnTo>
                    <a:lnTo>
                      <a:pt x="6034" y="1193"/>
                    </a:lnTo>
                    <a:lnTo>
                      <a:pt x="5961" y="1096"/>
                    </a:lnTo>
                    <a:lnTo>
                      <a:pt x="5888" y="1023"/>
                    </a:lnTo>
                    <a:lnTo>
                      <a:pt x="5767" y="974"/>
                    </a:lnTo>
                    <a:lnTo>
                      <a:pt x="5523" y="974"/>
                    </a:lnTo>
                    <a:lnTo>
                      <a:pt x="5402" y="999"/>
                    </a:lnTo>
                    <a:lnTo>
                      <a:pt x="5183" y="1072"/>
                    </a:lnTo>
                    <a:lnTo>
                      <a:pt x="5037" y="1145"/>
                    </a:lnTo>
                    <a:lnTo>
                      <a:pt x="4915" y="1242"/>
                    </a:lnTo>
                    <a:lnTo>
                      <a:pt x="4793" y="1364"/>
                    </a:lnTo>
                    <a:lnTo>
                      <a:pt x="4672" y="1485"/>
                    </a:lnTo>
                    <a:lnTo>
                      <a:pt x="4477" y="1728"/>
                    </a:lnTo>
                    <a:lnTo>
                      <a:pt x="4307" y="2020"/>
                    </a:lnTo>
                    <a:lnTo>
                      <a:pt x="4161" y="2312"/>
                    </a:lnTo>
                    <a:lnTo>
                      <a:pt x="4015" y="2653"/>
                    </a:lnTo>
                    <a:lnTo>
                      <a:pt x="3893" y="3018"/>
                    </a:lnTo>
                    <a:lnTo>
                      <a:pt x="3772" y="3359"/>
                    </a:lnTo>
                    <a:lnTo>
                      <a:pt x="3699" y="3724"/>
                    </a:lnTo>
                    <a:lnTo>
                      <a:pt x="3650" y="4113"/>
                    </a:lnTo>
                    <a:lnTo>
                      <a:pt x="3650" y="4454"/>
                    </a:lnTo>
                    <a:lnTo>
                      <a:pt x="3674" y="4819"/>
                    </a:lnTo>
                    <a:lnTo>
                      <a:pt x="3553" y="4892"/>
                    </a:lnTo>
                    <a:lnTo>
                      <a:pt x="3455" y="5038"/>
                    </a:lnTo>
                    <a:lnTo>
                      <a:pt x="3382" y="5184"/>
                    </a:lnTo>
                    <a:lnTo>
                      <a:pt x="3334" y="5378"/>
                    </a:lnTo>
                    <a:lnTo>
                      <a:pt x="3236" y="5719"/>
                    </a:lnTo>
                    <a:lnTo>
                      <a:pt x="3212" y="5962"/>
                    </a:lnTo>
                    <a:lnTo>
                      <a:pt x="3236" y="6230"/>
                    </a:lnTo>
                    <a:lnTo>
                      <a:pt x="3285" y="6522"/>
                    </a:lnTo>
                    <a:lnTo>
                      <a:pt x="3358" y="6814"/>
                    </a:lnTo>
                    <a:lnTo>
                      <a:pt x="3480" y="7082"/>
                    </a:lnTo>
                    <a:lnTo>
                      <a:pt x="3626" y="7325"/>
                    </a:lnTo>
                    <a:lnTo>
                      <a:pt x="3723" y="7422"/>
                    </a:lnTo>
                    <a:lnTo>
                      <a:pt x="3845" y="7520"/>
                    </a:lnTo>
                    <a:lnTo>
                      <a:pt x="3942" y="7593"/>
                    </a:lnTo>
                    <a:lnTo>
                      <a:pt x="4063" y="7641"/>
                    </a:lnTo>
                    <a:lnTo>
                      <a:pt x="4209" y="7690"/>
                    </a:lnTo>
                    <a:lnTo>
                      <a:pt x="4355" y="7690"/>
                    </a:lnTo>
                    <a:lnTo>
                      <a:pt x="4477" y="7933"/>
                    </a:lnTo>
                    <a:lnTo>
                      <a:pt x="4599" y="8177"/>
                    </a:lnTo>
                    <a:lnTo>
                      <a:pt x="4745" y="8396"/>
                    </a:lnTo>
                    <a:lnTo>
                      <a:pt x="4915" y="8615"/>
                    </a:lnTo>
                    <a:lnTo>
                      <a:pt x="5085" y="8809"/>
                    </a:lnTo>
                    <a:lnTo>
                      <a:pt x="5256" y="8980"/>
                    </a:lnTo>
                    <a:lnTo>
                      <a:pt x="5645" y="9320"/>
                    </a:lnTo>
                    <a:lnTo>
                      <a:pt x="6010" y="9588"/>
                    </a:lnTo>
                    <a:lnTo>
                      <a:pt x="6424" y="9831"/>
                    </a:lnTo>
                    <a:lnTo>
                      <a:pt x="6351" y="9855"/>
                    </a:lnTo>
                    <a:lnTo>
                      <a:pt x="6278" y="9928"/>
                    </a:lnTo>
                    <a:lnTo>
                      <a:pt x="6253" y="10001"/>
                    </a:lnTo>
                    <a:lnTo>
                      <a:pt x="6205" y="10074"/>
                    </a:lnTo>
                    <a:lnTo>
                      <a:pt x="6180" y="10269"/>
                    </a:lnTo>
                    <a:lnTo>
                      <a:pt x="6156" y="10464"/>
                    </a:lnTo>
                    <a:lnTo>
                      <a:pt x="6156" y="10610"/>
                    </a:lnTo>
                    <a:lnTo>
                      <a:pt x="6180" y="10804"/>
                    </a:lnTo>
                    <a:lnTo>
                      <a:pt x="6010" y="10829"/>
                    </a:lnTo>
                    <a:lnTo>
                      <a:pt x="5864" y="10853"/>
                    </a:lnTo>
                    <a:lnTo>
                      <a:pt x="5596" y="10902"/>
                    </a:lnTo>
                    <a:lnTo>
                      <a:pt x="5231" y="10975"/>
                    </a:lnTo>
                    <a:lnTo>
                      <a:pt x="4866" y="11072"/>
                    </a:lnTo>
                    <a:lnTo>
                      <a:pt x="4161" y="11242"/>
                    </a:lnTo>
                    <a:lnTo>
                      <a:pt x="3480" y="11437"/>
                    </a:lnTo>
                    <a:lnTo>
                      <a:pt x="2993" y="11632"/>
                    </a:lnTo>
                    <a:lnTo>
                      <a:pt x="2531" y="11826"/>
                    </a:lnTo>
                    <a:lnTo>
                      <a:pt x="2068" y="12070"/>
                    </a:lnTo>
                    <a:lnTo>
                      <a:pt x="1655" y="12362"/>
                    </a:lnTo>
                    <a:lnTo>
                      <a:pt x="1314" y="12654"/>
                    </a:lnTo>
                    <a:lnTo>
                      <a:pt x="973" y="12970"/>
                    </a:lnTo>
                    <a:lnTo>
                      <a:pt x="681" y="13335"/>
                    </a:lnTo>
                    <a:lnTo>
                      <a:pt x="414" y="13700"/>
                    </a:lnTo>
                    <a:lnTo>
                      <a:pt x="316" y="13919"/>
                    </a:lnTo>
                    <a:lnTo>
                      <a:pt x="219" y="14114"/>
                    </a:lnTo>
                    <a:lnTo>
                      <a:pt x="122" y="14333"/>
                    </a:lnTo>
                    <a:lnTo>
                      <a:pt x="73" y="14552"/>
                    </a:lnTo>
                    <a:lnTo>
                      <a:pt x="24" y="14771"/>
                    </a:lnTo>
                    <a:lnTo>
                      <a:pt x="0" y="14990"/>
                    </a:lnTo>
                    <a:lnTo>
                      <a:pt x="24" y="15209"/>
                    </a:lnTo>
                    <a:lnTo>
                      <a:pt x="49" y="15428"/>
                    </a:lnTo>
                    <a:lnTo>
                      <a:pt x="73" y="15525"/>
                    </a:lnTo>
                    <a:lnTo>
                      <a:pt x="122" y="15574"/>
                    </a:lnTo>
                    <a:lnTo>
                      <a:pt x="170" y="15598"/>
                    </a:lnTo>
                    <a:lnTo>
                      <a:pt x="243" y="15598"/>
                    </a:lnTo>
                    <a:lnTo>
                      <a:pt x="316" y="15671"/>
                    </a:lnTo>
                    <a:lnTo>
                      <a:pt x="414" y="15695"/>
                    </a:lnTo>
                    <a:lnTo>
                      <a:pt x="803" y="15720"/>
                    </a:lnTo>
                    <a:lnTo>
                      <a:pt x="1217" y="15793"/>
                    </a:lnTo>
                    <a:lnTo>
                      <a:pt x="1606" y="15890"/>
                    </a:lnTo>
                    <a:lnTo>
                      <a:pt x="1995" y="15987"/>
                    </a:lnTo>
                    <a:lnTo>
                      <a:pt x="2774" y="16231"/>
                    </a:lnTo>
                    <a:lnTo>
                      <a:pt x="3163" y="16328"/>
                    </a:lnTo>
                    <a:lnTo>
                      <a:pt x="3553" y="16401"/>
                    </a:lnTo>
                    <a:lnTo>
                      <a:pt x="4599" y="16498"/>
                    </a:lnTo>
                    <a:lnTo>
                      <a:pt x="5669" y="16547"/>
                    </a:lnTo>
                    <a:lnTo>
                      <a:pt x="6716" y="16596"/>
                    </a:lnTo>
                    <a:lnTo>
                      <a:pt x="7762" y="16620"/>
                    </a:lnTo>
                    <a:lnTo>
                      <a:pt x="9879" y="16620"/>
                    </a:lnTo>
                    <a:lnTo>
                      <a:pt x="10950" y="16547"/>
                    </a:lnTo>
                    <a:lnTo>
                      <a:pt x="11996" y="16450"/>
                    </a:lnTo>
                    <a:lnTo>
                      <a:pt x="12823" y="16352"/>
                    </a:lnTo>
                    <a:lnTo>
                      <a:pt x="13626" y="16255"/>
                    </a:lnTo>
                    <a:lnTo>
                      <a:pt x="14040" y="16206"/>
                    </a:lnTo>
                    <a:lnTo>
                      <a:pt x="14453" y="16109"/>
                    </a:lnTo>
                    <a:lnTo>
                      <a:pt x="14843" y="16012"/>
                    </a:lnTo>
                    <a:lnTo>
                      <a:pt x="15232" y="15890"/>
                    </a:lnTo>
                    <a:lnTo>
                      <a:pt x="15305" y="15841"/>
                    </a:lnTo>
                    <a:lnTo>
                      <a:pt x="15378" y="15768"/>
                    </a:lnTo>
                    <a:lnTo>
                      <a:pt x="15402" y="15695"/>
                    </a:lnTo>
                    <a:lnTo>
                      <a:pt x="15427" y="15622"/>
                    </a:lnTo>
                    <a:lnTo>
                      <a:pt x="15524" y="15622"/>
                    </a:lnTo>
                    <a:lnTo>
                      <a:pt x="15621" y="15574"/>
                    </a:lnTo>
                    <a:lnTo>
                      <a:pt x="15670" y="15549"/>
                    </a:lnTo>
                    <a:lnTo>
                      <a:pt x="15694" y="15501"/>
                    </a:lnTo>
                    <a:lnTo>
                      <a:pt x="15694" y="15452"/>
                    </a:lnTo>
                    <a:lnTo>
                      <a:pt x="15694" y="15379"/>
                    </a:lnTo>
                    <a:lnTo>
                      <a:pt x="15646" y="14965"/>
                    </a:lnTo>
                    <a:lnTo>
                      <a:pt x="15548" y="14576"/>
                    </a:lnTo>
                    <a:lnTo>
                      <a:pt x="15427" y="14187"/>
                    </a:lnTo>
                    <a:lnTo>
                      <a:pt x="15256" y="13822"/>
                    </a:lnTo>
                    <a:lnTo>
                      <a:pt x="15281" y="13822"/>
                    </a:lnTo>
                    <a:lnTo>
                      <a:pt x="15329" y="13797"/>
                    </a:lnTo>
                    <a:lnTo>
                      <a:pt x="15354" y="13724"/>
                    </a:lnTo>
                    <a:lnTo>
                      <a:pt x="15354" y="13676"/>
                    </a:lnTo>
                    <a:lnTo>
                      <a:pt x="15305" y="13627"/>
                    </a:lnTo>
                    <a:lnTo>
                      <a:pt x="15110" y="13554"/>
                    </a:lnTo>
                    <a:lnTo>
                      <a:pt x="14989" y="13359"/>
                    </a:lnTo>
                    <a:lnTo>
                      <a:pt x="14843" y="13140"/>
                    </a:lnTo>
                    <a:lnTo>
                      <a:pt x="14502" y="12751"/>
                    </a:lnTo>
                    <a:lnTo>
                      <a:pt x="14113" y="12386"/>
                    </a:lnTo>
                    <a:lnTo>
                      <a:pt x="13699" y="12070"/>
                    </a:lnTo>
                    <a:lnTo>
                      <a:pt x="13456" y="11924"/>
                    </a:lnTo>
                    <a:lnTo>
                      <a:pt x="13237" y="11778"/>
                    </a:lnTo>
                    <a:lnTo>
                      <a:pt x="12726" y="11559"/>
                    </a:lnTo>
                    <a:lnTo>
                      <a:pt x="12215" y="11388"/>
                    </a:lnTo>
                    <a:lnTo>
                      <a:pt x="11680" y="11242"/>
                    </a:lnTo>
                    <a:lnTo>
                      <a:pt x="11071" y="11121"/>
                    </a:lnTo>
                    <a:lnTo>
                      <a:pt x="10463" y="11023"/>
                    </a:lnTo>
                    <a:lnTo>
                      <a:pt x="10341" y="10999"/>
                    </a:lnTo>
                    <a:lnTo>
                      <a:pt x="10244" y="10975"/>
                    </a:lnTo>
                    <a:lnTo>
                      <a:pt x="9879" y="10902"/>
                    </a:lnTo>
                    <a:lnTo>
                      <a:pt x="9684" y="10877"/>
                    </a:lnTo>
                    <a:lnTo>
                      <a:pt x="9490" y="10877"/>
                    </a:lnTo>
                    <a:lnTo>
                      <a:pt x="9490" y="10780"/>
                    </a:lnTo>
                    <a:lnTo>
                      <a:pt x="9490" y="10658"/>
                    </a:lnTo>
                    <a:lnTo>
                      <a:pt x="9490" y="10415"/>
                    </a:lnTo>
                    <a:lnTo>
                      <a:pt x="9490" y="10172"/>
                    </a:lnTo>
                    <a:lnTo>
                      <a:pt x="9465" y="10050"/>
                    </a:lnTo>
                    <a:lnTo>
                      <a:pt x="9441" y="9977"/>
                    </a:lnTo>
                    <a:lnTo>
                      <a:pt x="9660" y="9831"/>
                    </a:lnTo>
                    <a:lnTo>
                      <a:pt x="9879" y="9709"/>
                    </a:lnTo>
                    <a:lnTo>
                      <a:pt x="10098" y="9539"/>
                    </a:lnTo>
                    <a:lnTo>
                      <a:pt x="10293" y="9369"/>
                    </a:lnTo>
                    <a:lnTo>
                      <a:pt x="10463" y="9174"/>
                    </a:lnTo>
                    <a:lnTo>
                      <a:pt x="10633" y="8980"/>
                    </a:lnTo>
                    <a:lnTo>
                      <a:pt x="10804" y="8761"/>
                    </a:lnTo>
                    <a:lnTo>
                      <a:pt x="10950" y="8542"/>
                    </a:lnTo>
                    <a:lnTo>
                      <a:pt x="11193" y="8128"/>
                    </a:lnTo>
                    <a:lnTo>
                      <a:pt x="11363" y="7812"/>
                    </a:lnTo>
                    <a:lnTo>
                      <a:pt x="11509" y="7495"/>
                    </a:lnTo>
                    <a:lnTo>
                      <a:pt x="11582" y="7495"/>
                    </a:lnTo>
                    <a:lnTo>
                      <a:pt x="11655" y="7471"/>
                    </a:lnTo>
                    <a:lnTo>
                      <a:pt x="11801" y="7398"/>
                    </a:lnTo>
                    <a:lnTo>
                      <a:pt x="11947" y="7252"/>
                    </a:lnTo>
                    <a:lnTo>
                      <a:pt x="12093" y="7082"/>
                    </a:lnTo>
                    <a:lnTo>
                      <a:pt x="12215" y="6887"/>
                    </a:lnTo>
                    <a:lnTo>
                      <a:pt x="12288" y="6717"/>
                    </a:lnTo>
                    <a:lnTo>
                      <a:pt x="12409" y="6425"/>
                    </a:lnTo>
                    <a:lnTo>
                      <a:pt x="12458" y="6206"/>
                    </a:lnTo>
                    <a:lnTo>
                      <a:pt x="12482" y="5987"/>
                    </a:lnTo>
                    <a:lnTo>
                      <a:pt x="12482" y="5768"/>
                    </a:lnTo>
                    <a:lnTo>
                      <a:pt x="12458" y="5549"/>
                    </a:lnTo>
                    <a:lnTo>
                      <a:pt x="12434" y="5330"/>
                    </a:lnTo>
                    <a:lnTo>
                      <a:pt x="12361" y="5111"/>
                    </a:lnTo>
                    <a:lnTo>
                      <a:pt x="12263" y="4916"/>
                    </a:lnTo>
                    <a:lnTo>
                      <a:pt x="12142" y="4721"/>
                    </a:lnTo>
                    <a:lnTo>
                      <a:pt x="12190" y="4697"/>
                    </a:lnTo>
                    <a:lnTo>
                      <a:pt x="12239" y="4648"/>
                    </a:lnTo>
                    <a:lnTo>
                      <a:pt x="12263" y="4551"/>
                    </a:lnTo>
                    <a:lnTo>
                      <a:pt x="12239" y="4454"/>
                    </a:lnTo>
                    <a:lnTo>
                      <a:pt x="12166" y="4356"/>
                    </a:lnTo>
                    <a:lnTo>
                      <a:pt x="12166" y="3797"/>
                    </a:lnTo>
                    <a:lnTo>
                      <a:pt x="12142" y="3237"/>
                    </a:lnTo>
                    <a:lnTo>
                      <a:pt x="12093" y="2969"/>
                    </a:lnTo>
                    <a:lnTo>
                      <a:pt x="12044" y="2677"/>
                    </a:lnTo>
                    <a:lnTo>
                      <a:pt x="11971" y="2410"/>
                    </a:lnTo>
                    <a:lnTo>
                      <a:pt x="11899" y="2142"/>
                    </a:lnTo>
                    <a:lnTo>
                      <a:pt x="11801" y="1874"/>
                    </a:lnTo>
                    <a:lnTo>
                      <a:pt x="11680" y="1631"/>
                    </a:lnTo>
                    <a:lnTo>
                      <a:pt x="11534" y="1412"/>
                    </a:lnTo>
                    <a:lnTo>
                      <a:pt x="11363" y="1193"/>
                    </a:lnTo>
                    <a:lnTo>
                      <a:pt x="11193" y="974"/>
                    </a:lnTo>
                    <a:lnTo>
                      <a:pt x="10974" y="804"/>
                    </a:lnTo>
                    <a:lnTo>
                      <a:pt x="10755" y="634"/>
                    </a:lnTo>
                    <a:lnTo>
                      <a:pt x="10487" y="488"/>
                    </a:lnTo>
                    <a:lnTo>
                      <a:pt x="10171" y="342"/>
                    </a:lnTo>
                    <a:lnTo>
                      <a:pt x="9782" y="220"/>
                    </a:lnTo>
                    <a:lnTo>
                      <a:pt x="9417" y="123"/>
                    </a:lnTo>
                    <a:lnTo>
                      <a:pt x="9003" y="50"/>
                    </a:lnTo>
                    <a:lnTo>
                      <a:pt x="8589" y="25"/>
                    </a:lnTo>
                    <a:lnTo>
                      <a:pt x="8200" y="1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9" name="Google Shape;839;p48"/>
              <p:cNvSpPr/>
              <p:nvPr/>
            </p:nvSpPr>
            <p:spPr>
              <a:xfrm>
                <a:off x="3227017" y="3516519"/>
                <a:ext cx="460908" cy="553107"/>
              </a:xfrm>
              <a:custGeom>
                <a:avLst/>
                <a:gdLst/>
                <a:ahLst/>
                <a:cxnLst/>
                <a:rect l="l" t="t" r="r" b="b"/>
                <a:pathLst>
                  <a:path w="15817" h="18981" extrusionOk="0">
                    <a:moveTo>
                      <a:pt x="11364" y="1"/>
                    </a:moveTo>
                    <a:lnTo>
                      <a:pt x="11242" y="25"/>
                    </a:lnTo>
                    <a:lnTo>
                      <a:pt x="11169" y="74"/>
                    </a:lnTo>
                    <a:lnTo>
                      <a:pt x="11096" y="171"/>
                    </a:lnTo>
                    <a:lnTo>
                      <a:pt x="10780" y="731"/>
                    </a:lnTo>
                    <a:lnTo>
                      <a:pt x="10634" y="999"/>
                    </a:lnTo>
                    <a:lnTo>
                      <a:pt x="10537" y="1315"/>
                    </a:lnTo>
                    <a:lnTo>
                      <a:pt x="10512" y="1388"/>
                    </a:lnTo>
                    <a:lnTo>
                      <a:pt x="10537" y="1461"/>
                    </a:lnTo>
                    <a:lnTo>
                      <a:pt x="10585" y="1534"/>
                    </a:lnTo>
                    <a:lnTo>
                      <a:pt x="10634" y="1583"/>
                    </a:lnTo>
                    <a:lnTo>
                      <a:pt x="10707" y="1607"/>
                    </a:lnTo>
                    <a:lnTo>
                      <a:pt x="10804" y="1631"/>
                    </a:lnTo>
                    <a:lnTo>
                      <a:pt x="10877" y="1607"/>
                    </a:lnTo>
                    <a:lnTo>
                      <a:pt x="10950" y="1558"/>
                    </a:lnTo>
                    <a:lnTo>
                      <a:pt x="11145" y="1315"/>
                    </a:lnTo>
                    <a:lnTo>
                      <a:pt x="11291" y="1047"/>
                    </a:lnTo>
                    <a:lnTo>
                      <a:pt x="11510" y="731"/>
                    </a:lnTo>
                    <a:lnTo>
                      <a:pt x="11583" y="682"/>
                    </a:lnTo>
                    <a:lnTo>
                      <a:pt x="11656" y="609"/>
                    </a:lnTo>
                    <a:lnTo>
                      <a:pt x="11705" y="463"/>
                    </a:lnTo>
                    <a:lnTo>
                      <a:pt x="11729" y="342"/>
                    </a:lnTo>
                    <a:lnTo>
                      <a:pt x="11705" y="220"/>
                    </a:lnTo>
                    <a:lnTo>
                      <a:pt x="11656" y="123"/>
                    </a:lnTo>
                    <a:lnTo>
                      <a:pt x="11583" y="50"/>
                    </a:lnTo>
                    <a:lnTo>
                      <a:pt x="11486" y="25"/>
                    </a:lnTo>
                    <a:lnTo>
                      <a:pt x="11461" y="1"/>
                    </a:lnTo>
                    <a:close/>
                    <a:moveTo>
                      <a:pt x="3821" y="171"/>
                    </a:moveTo>
                    <a:lnTo>
                      <a:pt x="3748" y="196"/>
                    </a:lnTo>
                    <a:lnTo>
                      <a:pt x="3699" y="244"/>
                    </a:lnTo>
                    <a:lnTo>
                      <a:pt x="3651" y="317"/>
                    </a:lnTo>
                    <a:lnTo>
                      <a:pt x="3651" y="390"/>
                    </a:lnTo>
                    <a:lnTo>
                      <a:pt x="3651" y="463"/>
                    </a:lnTo>
                    <a:lnTo>
                      <a:pt x="3699" y="634"/>
                    </a:lnTo>
                    <a:lnTo>
                      <a:pt x="3772" y="804"/>
                    </a:lnTo>
                    <a:lnTo>
                      <a:pt x="3943" y="1120"/>
                    </a:lnTo>
                    <a:lnTo>
                      <a:pt x="4113" y="1461"/>
                    </a:lnTo>
                    <a:lnTo>
                      <a:pt x="4259" y="1802"/>
                    </a:lnTo>
                    <a:lnTo>
                      <a:pt x="4332" y="1923"/>
                    </a:lnTo>
                    <a:lnTo>
                      <a:pt x="4429" y="1996"/>
                    </a:lnTo>
                    <a:lnTo>
                      <a:pt x="4527" y="2021"/>
                    </a:lnTo>
                    <a:lnTo>
                      <a:pt x="4624" y="1996"/>
                    </a:lnTo>
                    <a:lnTo>
                      <a:pt x="4721" y="1972"/>
                    </a:lnTo>
                    <a:lnTo>
                      <a:pt x="4794" y="1899"/>
                    </a:lnTo>
                    <a:lnTo>
                      <a:pt x="4843" y="1777"/>
                    </a:lnTo>
                    <a:lnTo>
                      <a:pt x="4843" y="1656"/>
                    </a:lnTo>
                    <a:lnTo>
                      <a:pt x="4794" y="1461"/>
                    </a:lnTo>
                    <a:lnTo>
                      <a:pt x="4697" y="1266"/>
                    </a:lnTo>
                    <a:lnTo>
                      <a:pt x="4502" y="901"/>
                    </a:lnTo>
                    <a:lnTo>
                      <a:pt x="4283" y="536"/>
                    </a:lnTo>
                    <a:lnTo>
                      <a:pt x="4162" y="390"/>
                    </a:lnTo>
                    <a:lnTo>
                      <a:pt x="4040" y="244"/>
                    </a:lnTo>
                    <a:lnTo>
                      <a:pt x="3967" y="196"/>
                    </a:lnTo>
                    <a:lnTo>
                      <a:pt x="3894" y="171"/>
                    </a:lnTo>
                    <a:close/>
                    <a:moveTo>
                      <a:pt x="15452" y="4405"/>
                    </a:moveTo>
                    <a:lnTo>
                      <a:pt x="15379" y="4429"/>
                    </a:lnTo>
                    <a:lnTo>
                      <a:pt x="15306" y="4454"/>
                    </a:lnTo>
                    <a:lnTo>
                      <a:pt x="15135" y="4551"/>
                    </a:lnTo>
                    <a:lnTo>
                      <a:pt x="14941" y="4600"/>
                    </a:lnTo>
                    <a:lnTo>
                      <a:pt x="14551" y="4697"/>
                    </a:lnTo>
                    <a:lnTo>
                      <a:pt x="14357" y="4746"/>
                    </a:lnTo>
                    <a:lnTo>
                      <a:pt x="14162" y="4819"/>
                    </a:lnTo>
                    <a:lnTo>
                      <a:pt x="14016" y="4916"/>
                    </a:lnTo>
                    <a:lnTo>
                      <a:pt x="13870" y="5062"/>
                    </a:lnTo>
                    <a:lnTo>
                      <a:pt x="13822" y="5135"/>
                    </a:lnTo>
                    <a:lnTo>
                      <a:pt x="13822" y="5232"/>
                    </a:lnTo>
                    <a:lnTo>
                      <a:pt x="13846" y="5330"/>
                    </a:lnTo>
                    <a:lnTo>
                      <a:pt x="13895" y="5354"/>
                    </a:lnTo>
                    <a:lnTo>
                      <a:pt x="13943" y="5354"/>
                    </a:lnTo>
                    <a:lnTo>
                      <a:pt x="14138" y="5378"/>
                    </a:lnTo>
                    <a:lnTo>
                      <a:pt x="14357" y="5378"/>
                    </a:lnTo>
                    <a:lnTo>
                      <a:pt x="14600" y="5354"/>
                    </a:lnTo>
                    <a:lnTo>
                      <a:pt x="14819" y="5330"/>
                    </a:lnTo>
                    <a:lnTo>
                      <a:pt x="15038" y="5257"/>
                    </a:lnTo>
                    <a:lnTo>
                      <a:pt x="15257" y="5208"/>
                    </a:lnTo>
                    <a:lnTo>
                      <a:pt x="15452" y="5111"/>
                    </a:lnTo>
                    <a:lnTo>
                      <a:pt x="15646" y="5038"/>
                    </a:lnTo>
                    <a:lnTo>
                      <a:pt x="15719" y="4989"/>
                    </a:lnTo>
                    <a:lnTo>
                      <a:pt x="15768" y="4940"/>
                    </a:lnTo>
                    <a:lnTo>
                      <a:pt x="15817" y="4819"/>
                    </a:lnTo>
                    <a:lnTo>
                      <a:pt x="15792" y="4697"/>
                    </a:lnTo>
                    <a:lnTo>
                      <a:pt x="15768" y="4575"/>
                    </a:lnTo>
                    <a:lnTo>
                      <a:pt x="15671" y="4478"/>
                    </a:lnTo>
                    <a:lnTo>
                      <a:pt x="15573" y="4429"/>
                    </a:lnTo>
                    <a:lnTo>
                      <a:pt x="15452" y="4405"/>
                    </a:lnTo>
                    <a:close/>
                    <a:moveTo>
                      <a:pt x="317" y="4697"/>
                    </a:moveTo>
                    <a:lnTo>
                      <a:pt x="220" y="4721"/>
                    </a:lnTo>
                    <a:lnTo>
                      <a:pt x="122" y="4746"/>
                    </a:lnTo>
                    <a:lnTo>
                      <a:pt x="25" y="4794"/>
                    </a:lnTo>
                    <a:lnTo>
                      <a:pt x="1" y="4867"/>
                    </a:lnTo>
                    <a:lnTo>
                      <a:pt x="1" y="4965"/>
                    </a:lnTo>
                    <a:lnTo>
                      <a:pt x="49" y="5038"/>
                    </a:lnTo>
                    <a:lnTo>
                      <a:pt x="195" y="5184"/>
                    </a:lnTo>
                    <a:lnTo>
                      <a:pt x="390" y="5305"/>
                    </a:lnTo>
                    <a:lnTo>
                      <a:pt x="779" y="5524"/>
                    </a:lnTo>
                    <a:lnTo>
                      <a:pt x="1169" y="5743"/>
                    </a:lnTo>
                    <a:lnTo>
                      <a:pt x="1388" y="5841"/>
                    </a:lnTo>
                    <a:lnTo>
                      <a:pt x="1582" y="5938"/>
                    </a:lnTo>
                    <a:lnTo>
                      <a:pt x="1655" y="5962"/>
                    </a:lnTo>
                    <a:lnTo>
                      <a:pt x="1801" y="5962"/>
                    </a:lnTo>
                    <a:lnTo>
                      <a:pt x="1850" y="5938"/>
                    </a:lnTo>
                    <a:lnTo>
                      <a:pt x="1923" y="5841"/>
                    </a:lnTo>
                    <a:lnTo>
                      <a:pt x="1972" y="5743"/>
                    </a:lnTo>
                    <a:lnTo>
                      <a:pt x="1996" y="5622"/>
                    </a:lnTo>
                    <a:lnTo>
                      <a:pt x="1972" y="5476"/>
                    </a:lnTo>
                    <a:lnTo>
                      <a:pt x="1899" y="5378"/>
                    </a:lnTo>
                    <a:lnTo>
                      <a:pt x="1826" y="5330"/>
                    </a:lnTo>
                    <a:lnTo>
                      <a:pt x="1777" y="5305"/>
                    </a:lnTo>
                    <a:lnTo>
                      <a:pt x="1582" y="5208"/>
                    </a:lnTo>
                    <a:lnTo>
                      <a:pt x="1388" y="5111"/>
                    </a:lnTo>
                    <a:lnTo>
                      <a:pt x="974" y="4892"/>
                    </a:lnTo>
                    <a:lnTo>
                      <a:pt x="755" y="4794"/>
                    </a:lnTo>
                    <a:lnTo>
                      <a:pt x="536" y="4721"/>
                    </a:lnTo>
                    <a:lnTo>
                      <a:pt x="317" y="4697"/>
                    </a:lnTo>
                    <a:close/>
                    <a:moveTo>
                      <a:pt x="8809" y="6936"/>
                    </a:moveTo>
                    <a:lnTo>
                      <a:pt x="8736" y="6984"/>
                    </a:lnTo>
                    <a:lnTo>
                      <a:pt x="8663" y="7057"/>
                    </a:lnTo>
                    <a:lnTo>
                      <a:pt x="8566" y="7252"/>
                    </a:lnTo>
                    <a:lnTo>
                      <a:pt x="8468" y="7495"/>
                    </a:lnTo>
                    <a:lnTo>
                      <a:pt x="8420" y="7739"/>
                    </a:lnTo>
                    <a:lnTo>
                      <a:pt x="8395" y="7958"/>
                    </a:lnTo>
                    <a:lnTo>
                      <a:pt x="8395" y="8128"/>
                    </a:lnTo>
                    <a:lnTo>
                      <a:pt x="8322" y="8177"/>
                    </a:lnTo>
                    <a:lnTo>
                      <a:pt x="8201" y="8225"/>
                    </a:lnTo>
                    <a:lnTo>
                      <a:pt x="8079" y="8250"/>
                    </a:lnTo>
                    <a:lnTo>
                      <a:pt x="7982" y="8225"/>
                    </a:lnTo>
                    <a:lnTo>
                      <a:pt x="7909" y="8201"/>
                    </a:lnTo>
                    <a:lnTo>
                      <a:pt x="7982" y="8079"/>
                    </a:lnTo>
                    <a:lnTo>
                      <a:pt x="8055" y="7933"/>
                    </a:lnTo>
                    <a:lnTo>
                      <a:pt x="8103" y="7812"/>
                    </a:lnTo>
                    <a:lnTo>
                      <a:pt x="8103" y="7666"/>
                    </a:lnTo>
                    <a:lnTo>
                      <a:pt x="8103" y="7520"/>
                    </a:lnTo>
                    <a:lnTo>
                      <a:pt x="8055" y="7398"/>
                    </a:lnTo>
                    <a:lnTo>
                      <a:pt x="7957" y="7252"/>
                    </a:lnTo>
                    <a:lnTo>
                      <a:pt x="7836" y="7130"/>
                    </a:lnTo>
                    <a:lnTo>
                      <a:pt x="7763" y="7082"/>
                    </a:lnTo>
                    <a:lnTo>
                      <a:pt x="7617" y="7082"/>
                    </a:lnTo>
                    <a:lnTo>
                      <a:pt x="7544" y="7130"/>
                    </a:lnTo>
                    <a:lnTo>
                      <a:pt x="7446" y="7252"/>
                    </a:lnTo>
                    <a:lnTo>
                      <a:pt x="7373" y="7374"/>
                    </a:lnTo>
                    <a:lnTo>
                      <a:pt x="7325" y="7495"/>
                    </a:lnTo>
                    <a:lnTo>
                      <a:pt x="7300" y="7641"/>
                    </a:lnTo>
                    <a:lnTo>
                      <a:pt x="7300" y="7787"/>
                    </a:lnTo>
                    <a:lnTo>
                      <a:pt x="7300" y="7909"/>
                    </a:lnTo>
                    <a:lnTo>
                      <a:pt x="7325" y="8055"/>
                    </a:lnTo>
                    <a:lnTo>
                      <a:pt x="7373" y="8177"/>
                    </a:lnTo>
                    <a:lnTo>
                      <a:pt x="7179" y="8298"/>
                    </a:lnTo>
                    <a:lnTo>
                      <a:pt x="7081" y="8323"/>
                    </a:lnTo>
                    <a:lnTo>
                      <a:pt x="6984" y="8347"/>
                    </a:lnTo>
                    <a:lnTo>
                      <a:pt x="6911" y="8371"/>
                    </a:lnTo>
                    <a:lnTo>
                      <a:pt x="6814" y="8347"/>
                    </a:lnTo>
                    <a:lnTo>
                      <a:pt x="6692" y="8298"/>
                    </a:lnTo>
                    <a:lnTo>
                      <a:pt x="6570" y="8201"/>
                    </a:lnTo>
                    <a:lnTo>
                      <a:pt x="6497" y="8055"/>
                    </a:lnTo>
                    <a:lnTo>
                      <a:pt x="6449" y="7909"/>
                    </a:lnTo>
                    <a:lnTo>
                      <a:pt x="6449" y="7739"/>
                    </a:lnTo>
                    <a:lnTo>
                      <a:pt x="6497" y="7544"/>
                    </a:lnTo>
                    <a:lnTo>
                      <a:pt x="6497" y="7520"/>
                    </a:lnTo>
                    <a:lnTo>
                      <a:pt x="6473" y="7520"/>
                    </a:lnTo>
                    <a:lnTo>
                      <a:pt x="6449" y="7495"/>
                    </a:lnTo>
                    <a:lnTo>
                      <a:pt x="6424" y="7520"/>
                    </a:lnTo>
                    <a:lnTo>
                      <a:pt x="6327" y="7617"/>
                    </a:lnTo>
                    <a:lnTo>
                      <a:pt x="6254" y="7739"/>
                    </a:lnTo>
                    <a:lnTo>
                      <a:pt x="6230" y="7836"/>
                    </a:lnTo>
                    <a:lnTo>
                      <a:pt x="6206" y="7958"/>
                    </a:lnTo>
                    <a:lnTo>
                      <a:pt x="6206" y="8055"/>
                    </a:lnTo>
                    <a:lnTo>
                      <a:pt x="6206" y="8177"/>
                    </a:lnTo>
                    <a:lnTo>
                      <a:pt x="6254" y="8274"/>
                    </a:lnTo>
                    <a:lnTo>
                      <a:pt x="6303" y="8371"/>
                    </a:lnTo>
                    <a:lnTo>
                      <a:pt x="6376" y="8469"/>
                    </a:lnTo>
                    <a:lnTo>
                      <a:pt x="6449" y="8542"/>
                    </a:lnTo>
                    <a:lnTo>
                      <a:pt x="6546" y="8615"/>
                    </a:lnTo>
                    <a:lnTo>
                      <a:pt x="6643" y="8663"/>
                    </a:lnTo>
                    <a:lnTo>
                      <a:pt x="6765" y="8712"/>
                    </a:lnTo>
                    <a:lnTo>
                      <a:pt x="6862" y="8736"/>
                    </a:lnTo>
                    <a:lnTo>
                      <a:pt x="7008" y="8736"/>
                    </a:lnTo>
                    <a:lnTo>
                      <a:pt x="7130" y="8712"/>
                    </a:lnTo>
                    <a:lnTo>
                      <a:pt x="7349" y="8615"/>
                    </a:lnTo>
                    <a:lnTo>
                      <a:pt x="7592" y="8493"/>
                    </a:lnTo>
                    <a:lnTo>
                      <a:pt x="7690" y="8566"/>
                    </a:lnTo>
                    <a:lnTo>
                      <a:pt x="7836" y="8639"/>
                    </a:lnTo>
                    <a:lnTo>
                      <a:pt x="7982" y="8663"/>
                    </a:lnTo>
                    <a:lnTo>
                      <a:pt x="8128" y="8688"/>
                    </a:lnTo>
                    <a:lnTo>
                      <a:pt x="8225" y="8688"/>
                    </a:lnTo>
                    <a:lnTo>
                      <a:pt x="8347" y="8663"/>
                    </a:lnTo>
                    <a:lnTo>
                      <a:pt x="8566" y="8566"/>
                    </a:lnTo>
                    <a:lnTo>
                      <a:pt x="8639" y="8663"/>
                    </a:lnTo>
                    <a:lnTo>
                      <a:pt x="8736" y="8736"/>
                    </a:lnTo>
                    <a:lnTo>
                      <a:pt x="8833" y="8809"/>
                    </a:lnTo>
                    <a:lnTo>
                      <a:pt x="8931" y="8858"/>
                    </a:lnTo>
                    <a:lnTo>
                      <a:pt x="9174" y="8907"/>
                    </a:lnTo>
                    <a:lnTo>
                      <a:pt x="9417" y="8931"/>
                    </a:lnTo>
                    <a:lnTo>
                      <a:pt x="9661" y="8882"/>
                    </a:lnTo>
                    <a:lnTo>
                      <a:pt x="9880" y="8809"/>
                    </a:lnTo>
                    <a:lnTo>
                      <a:pt x="9977" y="8736"/>
                    </a:lnTo>
                    <a:lnTo>
                      <a:pt x="10074" y="8663"/>
                    </a:lnTo>
                    <a:lnTo>
                      <a:pt x="10172" y="8566"/>
                    </a:lnTo>
                    <a:lnTo>
                      <a:pt x="10269" y="8469"/>
                    </a:lnTo>
                    <a:lnTo>
                      <a:pt x="10293" y="8396"/>
                    </a:lnTo>
                    <a:lnTo>
                      <a:pt x="10293" y="8347"/>
                    </a:lnTo>
                    <a:lnTo>
                      <a:pt x="10269" y="8298"/>
                    </a:lnTo>
                    <a:lnTo>
                      <a:pt x="10245" y="8250"/>
                    </a:lnTo>
                    <a:lnTo>
                      <a:pt x="10172" y="8225"/>
                    </a:lnTo>
                    <a:lnTo>
                      <a:pt x="10123" y="8201"/>
                    </a:lnTo>
                    <a:lnTo>
                      <a:pt x="10001" y="8201"/>
                    </a:lnTo>
                    <a:lnTo>
                      <a:pt x="9782" y="8323"/>
                    </a:lnTo>
                    <a:lnTo>
                      <a:pt x="9563" y="8420"/>
                    </a:lnTo>
                    <a:lnTo>
                      <a:pt x="9442" y="8444"/>
                    </a:lnTo>
                    <a:lnTo>
                      <a:pt x="9344" y="8469"/>
                    </a:lnTo>
                    <a:lnTo>
                      <a:pt x="9223" y="8469"/>
                    </a:lnTo>
                    <a:lnTo>
                      <a:pt x="9101" y="8420"/>
                    </a:lnTo>
                    <a:lnTo>
                      <a:pt x="9004" y="8347"/>
                    </a:lnTo>
                    <a:lnTo>
                      <a:pt x="8931" y="8274"/>
                    </a:lnTo>
                    <a:lnTo>
                      <a:pt x="9052" y="8128"/>
                    </a:lnTo>
                    <a:lnTo>
                      <a:pt x="9150" y="7982"/>
                    </a:lnTo>
                    <a:lnTo>
                      <a:pt x="9247" y="7836"/>
                    </a:lnTo>
                    <a:lnTo>
                      <a:pt x="9296" y="7666"/>
                    </a:lnTo>
                    <a:lnTo>
                      <a:pt x="9320" y="7495"/>
                    </a:lnTo>
                    <a:lnTo>
                      <a:pt x="9296" y="7349"/>
                    </a:lnTo>
                    <a:lnTo>
                      <a:pt x="9247" y="7203"/>
                    </a:lnTo>
                    <a:lnTo>
                      <a:pt x="9150" y="7057"/>
                    </a:lnTo>
                    <a:lnTo>
                      <a:pt x="9052" y="6984"/>
                    </a:lnTo>
                    <a:lnTo>
                      <a:pt x="8955" y="6936"/>
                    </a:lnTo>
                    <a:close/>
                    <a:moveTo>
                      <a:pt x="1947" y="9710"/>
                    </a:moveTo>
                    <a:lnTo>
                      <a:pt x="1801" y="9758"/>
                    </a:lnTo>
                    <a:lnTo>
                      <a:pt x="1582" y="9856"/>
                    </a:lnTo>
                    <a:lnTo>
                      <a:pt x="1363" y="10002"/>
                    </a:lnTo>
                    <a:lnTo>
                      <a:pt x="925" y="10294"/>
                    </a:lnTo>
                    <a:lnTo>
                      <a:pt x="706" y="10415"/>
                    </a:lnTo>
                    <a:lnTo>
                      <a:pt x="585" y="10513"/>
                    </a:lnTo>
                    <a:lnTo>
                      <a:pt x="463" y="10610"/>
                    </a:lnTo>
                    <a:lnTo>
                      <a:pt x="366" y="10707"/>
                    </a:lnTo>
                    <a:lnTo>
                      <a:pt x="317" y="10829"/>
                    </a:lnTo>
                    <a:lnTo>
                      <a:pt x="317" y="10878"/>
                    </a:lnTo>
                    <a:lnTo>
                      <a:pt x="341" y="10926"/>
                    </a:lnTo>
                    <a:lnTo>
                      <a:pt x="366" y="10999"/>
                    </a:lnTo>
                    <a:lnTo>
                      <a:pt x="439" y="11048"/>
                    </a:lnTo>
                    <a:lnTo>
                      <a:pt x="536" y="11097"/>
                    </a:lnTo>
                    <a:lnTo>
                      <a:pt x="633" y="11097"/>
                    </a:lnTo>
                    <a:lnTo>
                      <a:pt x="755" y="11072"/>
                    </a:lnTo>
                    <a:lnTo>
                      <a:pt x="877" y="11048"/>
                    </a:lnTo>
                    <a:lnTo>
                      <a:pt x="1120" y="10926"/>
                    </a:lnTo>
                    <a:lnTo>
                      <a:pt x="1315" y="10829"/>
                    </a:lnTo>
                    <a:lnTo>
                      <a:pt x="1728" y="10610"/>
                    </a:lnTo>
                    <a:lnTo>
                      <a:pt x="1947" y="10488"/>
                    </a:lnTo>
                    <a:lnTo>
                      <a:pt x="2142" y="10342"/>
                    </a:lnTo>
                    <a:lnTo>
                      <a:pt x="2264" y="10245"/>
                    </a:lnTo>
                    <a:lnTo>
                      <a:pt x="2312" y="10123"/>
                    </a:lnTo>
                    <a:lnTo>
                      <a:pt x="2312" y="10002"/>
                    </a:lnTo>
                    <a:lnTo>
                      <a:pt x="2264" y="9880"/>
                    </a:lnTo>
                    <a:lnTo>
                      <a:pt x="2191" y="9783"/>
                    </a:lnTo>
                    <a:lnTo>
                      <a:pt x="2069" y="9734"/>
                    </a:lnTo>
                    <a:lnTo>
                      <a:pt x="1947" y="9710"/>
                    </a:lnTo>
                    <a:close/>
                    <a:moveTo>
                      <a:pt x="14065" y="10026"/>
                    </a:moveTo>
                    <a:lnTo>
                      <a:pt x="13895" y="10050"/>
                    </a:lnTo>
                    <a:lnTo>
                      <a:pt x="13846" y="10075"/>
                    </a:lnTo>
                    <a:lnTo>
                      <a:pt x="13797" y="10123"/>
                    </a:lnTo>
                    <a:lnTo>
                      <a:pt x="13773" y="10172"/>
                    </a:lnTo>
                    <a:lnTo>
                      <a:pt x="13749" y="10221"/>
                    </a:lnTo>
                    <a:lnTo>
                      <a:pt x="13773" y="10318"/>
                    </a:lnTo>
                    <a:lnTo>
                      <a:pt x="13797" y="10367"/>
                    </a:lnTo>
                    <a:lnTo>
                      <a:pt x="13846" y="10415"/>
                    </a:lnTo>
                    <a:lnTo>
                      <a:pt x="14138" y="10586"/>
                    </a:lnTo>
                    <a:lnTo>
                      <a:pt x="14454" y="10756"/>
                    </a:lnTo>
                    <a:lnTo>
                      <a:pt x="14624" y="10878"/>
                    </a:lnTo>
                    <a:lnTo>
                      <a:pt x="14819" y="10975"/>
                    </a:lnTo>
                    <a:lnTo>
                      <a:pt x="15014" y="11048"/>
                    </a:lnTo>
                    <a:lnTo>
                      <a:pt x="15208" y="11097"/>
                    </a:lnTo>
                    <a:lnTo>
                      <a:pt x="15379" y="11097"/>
                    </a:lnTo>
                    <a:lnTo>
                      <a:pt x="15427" y="11072"/>
                    </a:lnTo>
                    <a:lnTo>
                      <a:pt x="15500" y="11024"/>
                    </a:lnTo>
                    <a:lnTo>
                      <a:pt x="15573" y="10951"/>
                    </a:lnTo>
                    <a:lnTo>
                      <a:pt x="15598" y="10829"/>
                    </a:lnTo>
                    <a:lnTo>
                      <a:pt x="15598" y="10707"/>
                    </a:lnTo>
                    <a:lnTo>
                      <a:pt x="15549" y="10586"/>
                    </a:lnTo>
                    <a:lnTo>
                      <a:pt x="15500" y="10537"/>
                    </a:lnTo>
                    <a:lnTo>
                      <a:pt x="15452" y="10513"/>
                    </a:lnTo>
                    <a:lnTo>
                      <a:pt x="15379" y="10464"/>
                    </a:lnTo>
                    <a:lnTo>
                      <a:pt x="15306" y="10464"/>
                    </a:lnTo>
                    <a:lnTo>
                      <a:pt x="15135" y="10415"/>
                    </a:lnTo>
                    <a:lnTo>
                      <a:pt x="14965" y="10367"/>
                    </a:lnTo>
                    <a:lnTo>
                      <a:pt x="14600" y="10196"/>
                    </a:lnTo>
                    <a:lnTo>
                      <a:pt x="14430" y="10099"/>
                    </a:lnTo>
                    <a:lnTo>
                      <a:pt x="14260" y="10050"/>
                    </a:lnTo>
                    <a:lnTo>
                      <a:pt x="14065" y="10026"/>
                    </a:lnTo>
                    <a:close/>
                    <a:moveTo>
                      <a:pt x="8468" y="2605"/>
                    </a:moveTo>
                    <a:lnTo>
                      <a:pt x="8760" y="2629"/>
                    </a:lnTo>
                    <a:lnTo>
                      <a:pt x="9052" y="2678"/>
                    </a:lnTo>
                    <a:lnTo>
                      <a:pt x="9344" y="2726"/>
                    </a:lnTo>
                    <a:lnTo>
                      <a:pt x="9125" y="2799"/>
                    </a:lnTo>
                    <a:lnTo>
                      <a:pt x="9101" y="2824"/>
                    </a:lnTo>
                    <a:lnTo>
                      <a:pt x="9101" y="2848"/>
                    </a:lnTo>
                    <a:lnTo>
                      <a:pt x="9101" y="2872"/>
                    </a:lnTo>
                    <a:lnTo>
                      <a:pt x="9125" y="2897"/>
                    </a:lnTo>
                    <a:lnTo>
                      <a:pt x="9223" y="2945"/>
                    </a:lnTo>
                    <a:lnTo>
                      <a:pt x="9320" y="2970"/>
                    </a:lnTo>
                    <a:lnTo>
                      <a:pt x="9442" y="2945"/>
                    </a:lnTo>
                    <a:lnTo>
                      <a:pt x="9563" y="2921"/>
                    </a:lnTo>
                    <a:lnTo>
                      <a:pt x="9855" y="2872"/>
                    </a:lnTo>
                    <a:lnTo>
                      <a:pt x="10269" y="3043"/>
                    </a:lnTo>
                    <a:lnTo>
                      <a:pt x="10074" y="3067"/>
                    </a:lnTo>
                    <a:lnTo>
                      <a:pt x="9855" y="3116"/>
                    </a:lnTo>
                    <a:lnTo>
                      <a:pt x="9685" y="3189"/>
                    </a:lnTo>
                    <a:lnTo>
                      <a:pt x="9515" y="3262"/>
                    </a:lnTo>
                    <a:lnTo>
                      <a:pt x="9515" y="3286"/>
                    </a:lnTo>
                    <a:lnTo>
                      <a:pt x="9490" y="3310"/>
                    </a:lnTo>
                    <a:lnTo>
                      <a:pt x="9515" y="3335"/>
                    </a:lnTo>
                    <a:lnTo>
                      <a:pt x="9539" y="3359"/>
                    </a:lnTo>
                    <a:lnTo>
                      <a:pt x="9953" y="3335"/>
                    </a:lnTo>
                    <a:lnTo>
                      <a:pt x="10342" y="3310"/>
                    </a:lnTo>
                    <a:lnTo>
                      <a:pt x="10780" y="3310"/>
                    </a:lnTo>
                    <a:lnTo>
                      <a:pt x="11048" y="3505"/>
                    </a:lnTo>
                    <a:lnTo>
                      <a:pt x="10756" y="3578"/>
                    </a:lnTo>
                    <a:lnTo>
                      <a:pt x="10464" y="3675"/>
                    </a:lnTo>
                    <a:lnTo>
                      <a:pt x="10245" y="3797"/>
                    </a:lnTo>
                    <a:lnTo>
                      <a:pt x="10099" y="3918"/>
                    </a:lnTo>
                    <a:lnTo>
                      <a:pt x="10074" y="3943"/>
                    </a:lnTo>
                    <a:lnTo>
                      <a:pt x="10099" y="3943"/>
                    </a:lnTo>
                    <a:lnTo>
                      <a:pt x="10391" y="3918"/>
                    </a:lnTo>
                    <a:lnTo>
                      <a:pt x="10683" y="3870"/>
                    </a:lnTo>
                    <a:lnTo>
                      <a:pt x="10975" y="3821"/>
                    </a:lnTo>
                    <a:lnTo>
                      <a:pt x="11291" y="3773"/>
                    </a:lnTo>
                    <a:lnTo>
                      <a:pt x="11364" y="3773"/>
                    </a:lnTo>
                    <a:lnTo>
                      <a:pt x="11583" y="3967"/>
                    </a:lnTo>
                    <a:lnTo>
                      <a:pt x="11778" y="4186"/>
                    </a:lnTo>
                    <a:lnTo>
                      <a:pt x="11388" y="4210"/>
                    </a:lnTo>
                    <a:lnTo>
                      <a:pt x="10829" y="4259"/>
                    </a:lnTo>
                    <a:lnTo>
                      <a:pt x="10561" y="4283"/>
                    </a:lnTo>
                    <a:lnTo>
                      <a:pt x="10318" y="4381"/>
                    </a:lnTo>
                    <a:lnTo>
                      <a:pt x="10293" y="4405"/>
                    </a:lnTo>
                    <a:lnTo>
                      <a:pt x="10293" y="4429"/>
                    </a:lnTo>
                    <a:lnTo>
                      <a:pt x="10318" y="4454"/>
                    </a:lnTo>
                    <a:lnTo>
                      <a:pt x="10585" y="4527"/>
                    </a:lnTo>
                    <a:lnTo>
                      <a:pt x="11705" y="4527"/>
                    </a:lnTo>
                    <a:lnTo>
                      <a:pt x="11997" y="4502"/>
                    </a:lnTo>
                    <a:lnTo>
                      <a:pt x="12216" y="4867"/>
                    </a:lnTo>
                    <a:lnTo>
                      <a:pt x="11851" y="4867"/>
                    </a:lnTo>
                    <a:lnTo>
                      <a:pt x="11267" y="4892"/>
                    </a:lnTo>
                    <a:lnTo>
                      <a:pt x="10658" y="4940"/>
                    </a:lnTo>
                    <a:lnTo>
                      <a:pt x="10634" y="4940"/>
                    </a:lnTo>
                    <a:lnTo>
                      <a:pt x="10634" y="4965"/>
                    </a:lnTo>
                    <a:lnTo>
                      <a:pt x="10634" y="4989"/>
                    </a:lnTo>
                    <a:lnTo>
                      <a:pt x="10658" y="5013"/>
                    </a:lnTo>
                    <a:lnTo>
                      <a:pt x="10902" y="5086"/>
                    </a:lnTo>
                    <a:lnTo>
                      <a:pt x="11169" y="5111"/>
                    </a:lnTo>
                    <a:lnTo>
                      <a:pt x="12021" y="5111"/>
                    </a:lnTo>
                    <a:lnTo>
                      <a:pt x="12362" y="5135"/>
                    </a:lnTo>
                    <a:lnTo>
                      <a:pt x="12556" y="5622"/>
                    </a:lnTo>
                    <a:lnTo>
                      <a:pt x="11461" y="5622"/>
                    </a:lnTo>
                    <a:lnTo>
                      <a:pt x="11291" y="5646"/>
                    </a:lnTo>
                    <a:lnTo>
                      <a:pt x="11145" y="5695"/>
                    </a:lnTo>
                    <a:lnTo>
                      <a:pt x="10999" y="5768"/>
                    </a:lnTo>
                    <a:lnTo>
                      <a:pt x="10975" y="5792"/>
                    </a:lnTo>
                    <a:lnTo>
                      <a:pt x="10999" y="5841"/>
                    </a:lnTo>
                    <a:lnTo>
                      <a:pt x="11267" y="5889"/>
                    </a:lnTo>
                    <a:lnTo>
                      <a:pt x="11534" y="5889"/>
                    </a:lnTo>
                    <a:lnTo>
                      <a:pt x="12070" y="5914"/>
                    </a:lnTo>
                    <a:lnTo>
                      <a:pt x="12654" y="5938"/>
                    </a:lnTo>
                    <a:lnTo>
                      <a:pt x="12702" y="6060"/>
                    </a:lnTo>
                    <a:lnTo>
                      <a:pt x="12727" y="6181"/>
                    </a:lnTo>
                    <a:lnTo>
                      <a:pt x="12386" y="6181"/>
                    </a:lnTo>
                    <a:lnTo>
                      <a:pt x="11729" y="6254"/>
                    </a:lnTo>
                    <a:lnTo>
                      <a:pt x="11413" y="6279"/>
                    </a:lnTo>
                    <a:lnTo>
                      <a:pt x="11121" y="6352"/>
                    </a:lnTo>
                    <a:lnTo>
                      <a:pt x="11096" y="6352"/>
                    </a:lnTo>
                    <a:lnTo>
                      <a:pt x="11096" y="6376"/>
                    </a:lnTo>
                    <a:lnTo>
                      <a:pt x="11096" y="6400"/>
                    </a:lnTo>
                    <a:lnTo>
                      <a:pt x="11121" y="6425"/>
                    </a:lnTo>
                    <a:lnTo>
                      <a:pt x="11388" y="6473"/>
                    </a:lnTo>
                    <a:lnTo>
                      <a:pt x="11656" y="6498"/>
                    </a:lnTo>
                    <a:lnTo>
                      <a:pt x="12508" y="6498"/>
                    </a:lnTo>
                    <a:lnTo>
                      <a:pt x="12824" y="6522"/>
                    </a:lnTo>
                    <a:lnTo>
                      <a:pt x="12873" y="6838"/>
                    </a:lnTo>
                    <a:lnTo>
                      <a:pt x="12556" y="6838"/>
                    </a:lnTo>
                    <a:lnTo>
                      <a:pt x="12240" y="6863"/>
                    </a:lnTo>
                    <a:lnTo>
                      <a:pt x="11753" y="6887"/>
                    </a:lnTo>
                    <a:lnTo>
                      <a:pt x="11510" y="6911"/>
                    </a:lnTo>
                    <a:lnTo>
                      <a:pt x="11267" y="6936"/>
                    </a:lnTo>
                    <a:lnTo>
                      <a:pt x="11242" y="6936"/>
                    </a:lnTo>
                    <a:lnTo>
                      <a:pt x="11242" y="6960"/>
                    </a:lnTo>
                    <a:lnTo>
                      <a:pt x="11242" y="7009"/>
                    </a:lnTo>
                    <a:lnTo>
                      <a:pt x="11267" y="7009"/>
                    </a:lnTo>
                    <a:lnTo>
                      <a:pt x="11461" y="7082"/>
                    </a:lnTo>
                    <a:lnTo>
                      <a:pt x="11680" y="7130"/>
                    </a:lnTo>
                    <a:lnTo>
                      <a:pt x="12727" y="7130"/>
                    </a:lnTo>
                    <a:lnTo>
                      <a:pt x="12921" y="7106"/>
                    </a:lnTo>
                    <a:lnTo>
                      <a:pt x="12994" y="7593"/>
                    </a:lnTo>
                    <a:lnTo>
                      <a:pt x="12994" y="7593"/>
                    </a:lnTo>
                    <a:lnTo>
                      <a:pt x="12848" y="7568"/>
                    </a:lnTo>
                    <a:lnTo>
                      <a:pt x="12702" y="7568"/>
                    </a:lnTo>
                    <a:lnTo>
                      <a:pt x="12435" y="7593"/>
                    </a:lnTo>
                    <a:lnTo>
                      <a:pt x="11997" y="7593"/>
                    </a:lnTo>
                    <a:lnTo>
                      <a:pt x="11778" y="7617"/>
                    </a:lnTo>
                    <a:lnTo>
                      <a:pt x="11559" y="7690"/>
                    </a:lnTo>
                    <a:lnTo>
                      <a:pt x="11534" y="7690"/>
                    </a:lnTo>
                    <a:lnTo>
                      <a:pt x="11534" y="7739"/>
                    </a:lnTo>
                    <a:lnTo>
                      <a:pt x="11534" y="7763"/>
                    </a:lnTo>
                    <a:lnTo>
                      <a:pt x="11559" y="7787"/>
                    </a:lnTo>
                    <a:lnTo>
                      <a:pt x="11778" y="7836"/>
                    </a:lnTo>
                    <a:lnTo>
                      <a:pt x="11997" y="7860"/>
                    </a:lnTo>
                    <a:lnTo>
                      <a:pt x="12435" y="7860"/>
                    </a:lnTo>
                    <a:lnTo>
                      <a:pt x="12702" y="7885"/>
                    </a:lnTo>
                    <a:lnTo>
                      <a:pt x="12848" y="7885"/>
                    </a:lnTo>
                    <a:lnTo>
                      <a:pt x="12994" y="7860"/>
                    </a:lnTo>
                    <a:lnTo>
                      <a:pt x="12994" y="7909"/>
                    </a:lnTo>
                    <a:lnTo>
                      <a:pt x="12994" y="8250"/>
                    </a:lnTo>
                    <a:lnTo>
                      <a:pt x="12873" y="8201"/>
                    </a:lnTo>
                    <a:lnTo>
                      <a:pt x="12775" y="8201"/>
                    </a:lnTo>
                    <a:lnTo>
                      <a:pt x="12532" y="8177"/>
                    </a:lnTo>
                    <a:lnTo>
                      <a:pt x="12094" y="8177"/>
                    </a:lnTo>
                    <a:lnTo>
                      <a:pt x="11875" y="8201"/>
                    </a:lnTo>
                    <a:lnTo>
                      <a:pt x="11656" y="8250"/>
                    </a:lnTo>
                    <a:lnTo>
                      <a:pt x="11656" y="8274"/>
                    </a:lnTo>
                    <a:lnTo>
                      <a:pt x="11632" y="8298"/>
                    </a:lnTo>
                    <a:lnTo>
                      <a:pt x="11656" y="8298"/>
                    </a:lnTo>
                    <a:lnTo>
                      <a:pt x="11656" y="8323"/>
                    </a:lnTo>
                    <a:lnTo>
                      <a:pt x="12045" y="8396"/>
                    </a:lnTo>
                    <a:lnTo>
                      <a:pt x="12410" y="8444"/>
                    </a:lnTo>
                    <a:lnTo>
                      <a:pt x="12702" y="8469"/>
                    </a:lnTo>
                    <a:lnTo>
                      <a:pt x="12824" y="8493"/>
                    </a:lnTo>
                    <a:lnTo>
                      <a:pt x="12970" y="8469"/>
                    </a:lnTo>
                    <a:lnTo>
                      <a:pt x="12873" y="8858"/>
                    </a:lnTo>
                    <a:lnTo>
                      <a:pt x="12654" y="8809"/>
                    </a:lnTo>
                    <a:lnTo>
                      <a:pt x="12483" y="8785"/>
                    </a:lnTo>
                    <a:lnTo>
                      <a:pt x="12264" y="8736"/>
                    </a:lnTo>
                    <a:lnTo>
                      <a:pt x="11826" y="8736"/>
                    </a:lnTo>
                    <a:lnTo>
                      <a:pt x="11607" y="8809"/>
                    </a:lnTo>
                    <a:lnTo>
                      <a:pt x="11583" y="8834"/>
                    </a:lnTo>
                    <a:lnTo>
                      <a:pt x="11583" y="8858"/>
                    </a:lnTo>
                    <a:lnTo>
                      <a:pt x="11583" y="8882"/>
                    </a:lnTo>
                    <a:lnTo>
                      <a:pt x="11851" y="8882"/>
                    </a:lnTo>
                    <a:lnTo>
                      <a:pt x="12094" y="8931"/>
                    </a:lnTo>
                    <a:lnTo>
                      <a:pt x="12556" y="9053"/>
                    </a:lnTo>
                    <a:lnTo>
                      <a:pt x="12775" y="9126"/>
                    </a:lnTo>
                    <a:lnTo>
                      <a:pt x="12654" y="9345"/>
                    </a:lnTo>
                    <a:lnTo>
                      <a:pt x="12508" y="9296"/>
                    </a:lnTo>
                    <a:lnTo>
                      <a:pt x="12313" y="9272"/>
                    </a:lnTo>
                    <a:lnTo>
                      <a:pt x="12143" y="9223"/>
                    </a:lnTo>
                    <a:lnTo>
                      <a:pt x="11972" y="9199"/>
                    </a:lnTo>
                    <a:lnTo>
                      <a:pt x="11607" y="9199"/>
                    </a:lnTo>
                    <a:lnTo>
                      <a:pt x="11583" y="9223"/>
                    </a:lnTo>
                    <a:lnTo>
                      <a:pt x="11583" y="9247"/>
                    </a:lnTo>
                    <a:lnTo>
                      <a:pt x="11583" y="9272"/>
                    </a:lnTo>
                    <a:lnTo>
                      <a:pt x="11924" y="9418"/>
                    </a:lnTo>
                    <a:lnTo>
                      <a:pt x="12240" y="9564"/>
                    </a:lnTo>
                    <a:lnTo>
                      <a:pt x="12532" y="9637"/>
                    </a:lnTo>
                    <a:lnTo>
                      <a:pt x="12337" y="9929"/>
                    </a:lnTo>
                    <a:lnTo>
                      <a:pt x="12337" y="9977"/>
                    </a:lnTo>
                    <a:lnTo>
                      <a:pt x="12167" y="9904"/>
                    </a:lnTo>
                    <a:lnTo>
                      <a:pt x="11997" y="9880"/>
                    </a:lnTo>
                    <a:lnTo>
                      <a:pt x="11802" y="9831"/>
                    </a:lnTo>
                    <a:lnTo>
                      <a:pt x="11242" y="9831"/>
                    </a:lnTo>
                    <a:lnTo>
                      <a:pt x="11218" y="9856"/>
                    </a:lnTo>
                    <a:lnTo>
                      <a:pt x="11218" y="9880"/>
                    </a:lnTo>
                    <a:lnTo>
                      <a:pt x="11242" y="9880"/>
                    </a:lnTo>
                    <a:lnTo>
                      <a:pt x="11534" y="10002"/>
                    </a:lnTo>
                    <a:lnTo>
                      <a:pt x="11851" y="10123"/>
                    </a:lnTo>
                    <a:lnTo>
                      <a:pt x="12167" y="10245"/>
                    </a:lnTo>
                    <a:lnTo>
                      <a:pt x="11972" y="10513"/>
                    </a:lnTo>
                    <a:lnTo>
                      <a:pt x="11826" y="10488"/>
                    </a:lnTo>
                    <a:lnTo>
                      <a:pt x="11413" y="10391"/>
                    </a:lnTo>
                    <a:lnTo>
                      <a:pt x="11023" y="10342"/>
                    </a:lnTo>
                    <a:lnTo>
                      <a:pt x="10975" y="10342"/>
                    </a:lnTo>
                    <a:lnTo>
                      <a:pt x="10975" y="10367"/>
                    </a:lnTo>
                    <a:lnTo>
                      <a:pt x="10975" y="10391"/>
                    </a:lnTo>
                    <a:lnTo>
                      <a:pt x="10999" y="10440"/>
                    </a:lnTo>
                    <a:lnTo>
                      <a:pt x="11145" y="10537"/>
                    </a:lnTo>
                    <a:lnTo>
                      <a:pt x="11315" y="10610"/>
                    </a:lnTo>
                    <a:lnTo>
                      <a:pt x="11632" y="10732"/>
                    </a:lnTo>
                    <a:lnTo>
                      <a:pt x="11802" y="10780"/>
                    </a:lnTo>
                    <a:lnTo>
                      <a:pt x="11656" y="10999"/>
                    </a:lnTo>
                    <a:lnTo>
                      <a:pt x="11510" y="10951"/>
                    </a:lnTo>
                    <a:lnTo>
                      <a:pt x="11364" y="10926"/>
                    </a:lnTo>
                    <a:lnTo>
                      <a:pt x="11072" y="10853"/>
                    </a:lnTo>
                    <a:lnTo>
                      <a:pt x="10950" y="10853"/>
                    </a:lnTo>
                    <a:lnTo>
                      <a:pt x="10804" y="10902"/>
                    </a:lnTo>
                    <a:lnTo>
                      <a:pt x="10780" y="10926"/>
                    </a:lnTo>
                    <a:lnTo>
                      <a:pt x="10756" y="10951"/>
                    </a:lnTo>
                    <a:lnTo>
                      <a:pt x="10756" y="10999"/>
                    </a:lnTo>
                    <a:lnTo>
                      <a:pt x="10780" y="11048"/>
                    </a:lnTo>
                    <a:lnTo>
                      <a:pt x="10902" y="11121"/>
                    </a:lnTo>
                    <a:lnTo>
                      <a:pt x="11023" y="11170"/>
                    </a:lnTo>
                    <a:lnTo>
                      <a:pt x="11267" y="11243"/>
                    </a:lnTo>
                    <a:lnTo>
                      <a:pt x="11461" y="11291"/>
                    </a:lnTo>
                    <a:lnTo>
                      <a:pt x="11242" y="11583"/>
                    </a:lnTo>
                    <a:lnTo>
                      <a:pt x="11072" y="11535"/>
                    </a:lnTo>
                    <a:lnTo>
                      <a:pt x="10877" y="11535"/>
                    </a:lnTo>
                    <a:lnTo>
                      <a:pt x="10683" y="11583"/>
                    </a:lnTo>
                    <a:lnTo>
                      <a:pt x="10658" y="11608"/>
                    </a:lnTo>
                    <a:lnTo>
                      <a:pt x="10683" y="11632"/>
                    </a:lnTo>
                    <a:lnTo>
                      <a:pt x="10829" y="11681"/>
                    </a:lnTo>
                    <a:lnTo>
                      <a:pt x="10975" y="11729"/>
                    </a:lnTo>
                    <a:lnTo>
                      <a:pt x="11096" y="11778"/>
                    </a:lnTo>
                    <a:lnTo>
                      <a:pt x="10877" y="12143"/>
                    </a:lnTo>
                    <a:lnTo>
                      <a:pt x="10829" y="12118"/>
                    </a:lnTo>
                    <a:lnTo>
                      <a:pt x="10658" y="12045"/>
                    </a:lnTo>
                    <a:lnTo>
                      <a:pt x="10561" y="11997"/>
                    </a:lnTo>
                    <a:lnTo>
                      <a:pt x="10464" y="11972"/>
                    </a:lnTo>
                    <a:lnTo>
                      <a:pt x="10439" y="11997"/>
                    </a:lnTo>
                    <a:lnTo>
                      <a:pt x="10439" y="12045"/>
                    </a:lnTo>
                    <a:lnTo>
                      <a:pt x="10488" y="12118"/>
                    </a:lnTo>
                    <a:lnTo>
                      <a:pt x="10585" y="12191"/>
                    </a:lnTo>
                    <a:lnTo>
                      <a:pt x="10756" y="12313"/>
                    </a:lnTo>
                    <a:lnTo>
                      <a:pt x="10561" y="12654"/>
                    </a:lnTo>
                    <a:lnTo>
                      <a:pt x="10415" y="12629"/>
                    </a:lnTo>
                    <a:lnTo>
                      <a:pt x="10172" y="12629"/>
                    </a:lnTo>
                    <a:lnTo>
                      <a:pt x="10026" y="12654"/>
                    </a:lnTo>
                    <a:lnTo>
                      <a:pt x="10026" y="12678"/>
                    </a:lnTo>
                    <a:lnTo>
                      <a:pt x="10026" y="12702"/>
                    </a:lnTo>
                    <a:lnTo>
                      <a:pt x="10245" y="12800"/>
                    </a:lnTo>
                    <a:lnTo>
                      <a:pt x="10439" y="12897"/>
                    </a:lnTo>
                    <a:lnTo>
                      <a:pt x="10196" y="13384"/>
                    </a:lnTo>
                    <a:lnTo>
                      <a:pt x="9880" y="13384"/>
                    </a:lnTo>
                    <a:lnTo>
                      <a:pt x="9904" y="13432"/>
                    </a:lnTo>
                    <a:lnTo>
                      <a:pt x="10147" y="13505"/>
                    </a:lnTo>
                    <a:lnTo>
                      <a:pt x="10074" y="13700"/>
                    </a:lnTo>
                    <a:lnTo>
                      <a:pt x="10026" y="13895"/>
                    </a:lnTo>
                    <a:lnTo>
                      <a:pt x="9953" y="14284"/>
                    </a:lnTo>
                    <a:lnTo>
                      <a:pt x="9880" y="14673"/>
                    </a:lnTo>
                    <a:lnTo>
                      <a:pt x="9807" y="15087"/>
                    </a:lnTo>
                    <a:lnTo>
                      <a:pt x="9101" y="15111"/>
                    </a:lnTo>
                    <a:lnTo>
                      <a:pt x="9247" y="14673"/>
                    </a:lnTo>
                    <a:lnTo>
                      <a:pt x="9344" y="14235"/>
                    </a:lnTo>
                    <a:lnTo>
                      <a:pt x="9539" y="13359"/>
                    </a:lnTo>
                    <a:lnTo>
                      <a:pt x="9734" y="12459"/>
                    </a:lnTo>
                    <a:lnTo>
                      <a:pt x="9855" y="12021"/>
                    </a:lnTo>
                    <a:lnTo>
                      <a:pt x="9977" y="11583"/>
                    </a:lnTo>
                    <a:lnTo>
                      <a:pt x="10269" y="10659"/>
                    </a:lnTo>
                    <a:lnTo>
                      <a:pt x="10537" y="9734"/>
                    </a:lnTo>
                    <a:lnTo>
                      <a:pt x="10658" y="9320"/>
                    </a:lnTo>
                    <a:lnTo>
                      <a:pt x="10756" y="8858"/>
                    </a:lnTo>
                    <a:lnTo>
                      <a:pt x="10780" y="8639"/>
                    </a:lnTo>
                    <a:lnTo>
                      <a:pt x="10780" y="8396"/>
                    </a:lnTo>
                    <a:lnTo>
                      <a:pt x="10756" y="8177"/>
                    </a:lnTo>
                    <a:lnTo>
                      <a:pt x="10707" y="7958"/>
                    </a:lnTo>
                    <a:lnTo>
                      <a:pt x="10683" y="7933"/>
                    </a:lnTo>
                    <a:lnTo>
                      <a:pt x="10634" y="7933"/>
                    </a:lnTo>
                    <a:lnTo>
                      <a:pt x="10610" y="7958"/>
                    </a:lnTo>
                    <a:lnTo>
                      <a:pt x="10537" y="8177"/>
                    </a:lnTo>
                    <a:lnTo>
                      <a:pt x="10464" y="8420"/>
                    </a:lnTo>
                    <a:lnTo>
                      <a:pt x="10366" y="8882"/>
                    </a:lnTo>
                    <a:lnTo>
                      <a:pt x="10293" y="9369"/>
                    </a:lnTo>
                    <a:lnTo>
                      <a:pt x="10172" y="9831"/>
                    </a:lnTo>
                    <a:lnTo>
                      <a:pt x="9904" y="10756"/>
                    </a:lnTo>
                    <a:lnTo>
                      <a:pt x="9588" y="11656"/>
                    </a:lnTo>
                    <a:lnTo>
                      <a:pt x="9466" y="12094"/>
                    </a:lnTo>
                    <a:lnTo>
                      <a:pt x="9369" y="12532"/>
                    </a:lnTo>
                    <a:lnTo>
                      <a:pt x="9174" y="13384"/>
                    </a:lnTo>
                    <a:lnTo>
                      <a:pt x="8979" y="14260"/>
                    </a:lnTo>
                    <a:lnTo>
                      <a:pt x="8858" y="14698"/>
                    </a:lnTo>
                    <a:lnTo>
                      <a:pt x="8736" y="15111"/>
                    </a:lnTo>
                    <a:lnTo>
                      <a:pt x="8128" y="15136"/>
                    </a:lnTo>
                    <a:lnTo>
                      <a:pt x="7519" y="15087"/>
                    </a:lnTo>
                    <a:lnTo>
                      <a:pt x="7179" y="15063"/>
                    </a:lnTo>
                    <a:lnTo>
                      <a:pt x="7154" y="15038"/>
                    </a:lnTo>
                    <a:lnTo>
                      <a:pt x="7081" y="14698"/>
                    </a:lnTo>
                    <a:lnTo>
                      <a:pt x="7033" y="14357"/>
                    </a:lnTo>
                    <a:lnTo>
                      <a:pt x="6935" y="13651"/>
                    </a:lnTo>
                    <a:lnTo>
                      <a:pt x="6765" y="12605"/>
                    </a:lnTo>
                    <a:lnTo>
                      <a:pt x="6570" y="11583"/>
                    </a:lnTo>
                    <a:lnTo>
                      <a:pt x="6230" y="9880"/>
                    </a:lnTo>
                    <a:lnTo>
                      <a:pt x="6060" y="9028"/>
                    </a:lnTo>
                    <a:lnTo>
                      <a:pt x="5841" y="8177"/>
                    </a:lnTo>
                    <a:lnTo>
                      <a:pt x="5816" y="8152"/>
                    </a:lnTo>
                    <a:lnTo>
                      <a:pt x="5768" y="8128"/>
                    </a:lnTo>
                    <a:lnTo>
                      <a:pt x="5743" y="8128"/>
                    </a:lnTo>
                    <a:lnTo>
                      <a:pt x="5695" y="8152"/>
                    </a:lnTo>
                    <a:lnTo>
                      <a:pt x="5646" y="8298"/>
                    </a:lnTo>
                    <a:lnTo>
                      <a:pt x="5646" y="8420"/>
                    </a:lnTo>
                    <a:lnTo>
                      <a:pt x="5646" y="8542"/>
                    </a:lnTo>
                    <a:lnTo>
                      <a:pt x="5646" y="8663"/>
                    </a:lnTo>
                    <a:lnTo>
                      <a:pt x="5719" y="8931"/>
                    </a:lnTo>
                    <a:lnTo>
                      <a:pt x="5768" y="9199"/>
                    </a:lnTo>
                    <a:lnTo>
                      <a:pt x="5865" y="9734"/>
                    </a:lnTo>
                    <a:lnTo>
                      <a:pt x="5962" y="10245"/>
                    </a:lnTo>
                    <a:lnTo>
                      <a:pt x="6035" y="10780"/>
                    </a:lnTo>
                    <a:lnTo>
                      <a:pt x="6133" y="11316"/>
                    </a:lnTo>
                    <a:lnTo>
                      <a:pt x="6327" y="12337"/>
                    </a:lnTo>
                    <a:lnTo>
                      <a:pt x="6522" y="13384"/>
                    </a:lnTo>
                    <a:lnTo>
                      <a:pt x="6570" y="13773"/>
                    </a:lnTo>
                    <a:lnTo>
                      <a:pt x="6619" y="14211"/>
                    </a:lnTo>
                    <a:lnTo>
                      <a:pt x="6668" y="14625"/>
                    </a:lnTo>
                    <a:lnTo>
                      <a:pt x="6716" y="14819"/>
                    </a:lnTo>
                    <a:lnTo>
                      <a:pt x="6765" y="15014"/>
                    </a:lnTo>
                    <a:lnTo>
                      <a:pt x="6497" y="15038"/>
                    </a:lnTo>
                    <a:lnTo>
                      <a:pt x="6473" y="14625"/>
                    </a:lnTo>
                    <a:lnTo>
                      <a:pt x="6400" y="14235"/>
                    </a:lnTo>
                    <a:lnTo>
                      <a:pt x="6279" y="13846"/>
                    </a:lnTo>
                    <a:lnTo>
                      <a:pt x="6133" y="13481"/>
                    </a:lnTo>
                    <a:lnTo>
                      <a:pt x="5938" y="13116"/>
                    </a:lnTo>
                    <a:lnTo>
                      <a:pt x="5743" y="12775"/>
                    </a:lnTo>
                    <a:lnTo>
                      <a:pt x="5281" y="12070"/>
                    </a:lnTo>
                    <a:lnTo>
                      <a:pt x="4746" y="11267"/>
                    </a:lnTo>
                    <a:lnTo>
                      <a:pt x="4210" y="10415"/>
                    </a:lnTo>
                    <a:lnTo>
                      <a:pt x="3967" y="9977"/>
                    </a:lnTo>
                    <a:lnTo>
                      <a:pt x="3724" y="9539"/>
                    </a:lnTo>
                    <a:lnTo>
                      <a:pt x="3529" y="9077"/>
                    </a:lnTo>
                    <a:lnTo>
                      <a:pt x="3359" y="8615"/>
                    </a:lnTo>
                    <a:lnTo>
                      <a:pt x="3286" y="8396"/>
                    </a:lnTo>
                    <a:lnTo>
                      <a:pt x="3261" y="8152"/>
                    </a:lnTo>
                    <a:lnTo>
                      <a:pt x="3237" y="7909"/>
                    </a:lnTo>
                    <a:lnTo>
                      <a:pt x="3237" y="7666"/>
                    </a:lnTo>
                    <a:lnTo>
                      <a:pt x="3261" y="7155"/>
                    </a:lnTo>
                    <a:lnTo>
                      <a:pt x="3310" y="6668"/>
                    </a:lnTo>
                    <a:lnTo>
                      <a:pt x="3334" y="6376"/>
                    </a:lnTo>
                    <a:lnTo>
                      <a:pt x="3407" y="6108"/>
                    </a:lnTo>
                    <a:lnTo>
                      <a:pt x="3480" y="5841"/>
                    </a:lnTo>
                    <a:lnTo>
                      <a:pt x="3578" y="5597"/>
                    </a:lnTo>
                    <a:lnTo>
                      <a:pt x="3699" y="5354"/>
                    </a:lnTo>
                    <a:lnTo>
                      <a:pt x="3845" y="5111"/>
                    </a:lnTo>
                    <a:lnTo>
                      <a:pt x="4016" y="4892"/>
                    </a:lnTo>
                    <a:lnTo>
                      <a:pt x="4186" y="4673"/>
                    </a:lnTo>
                    <a:lnTo>
                      <a:pt x="4648" y="4162"/>
                    </a:lnTo>
                    <a:lnTo>
                      <a:pt x="5062" y="3748"/>
                    </a:lnTo>
                    <a:lnTo>
                      <a:pt x="5403" y="3432"/>
                    </a:lnTo>
                    <a:lnTo>
                      <a:pt x="5743" y="3189"/>
                    </a:lnTo>
                    <a:lnTo>
                      <a:pt x="6060" y="3018"/>
                    </a:lnTo>
                    <a:lnTo>
                      <a:pt x="6352" y="2872"/>
                    </a:lnTo>
                    <a:lnTo>
                      <a:pt x="6668" y="2775"/>
                    </a:lnTo>
                    <a:lnTo>
                      <a:pt x="6984" y="2702"/>
                    </a:lnTo>
                    <a:lnTo>
                      <a:pt x="7276" y="2653"/>
                    </a:lnTo>
                    <a:lnTo>
                      <a:pt x="7568" y="2629"/>
                    </a:lnTo>
                    <a:lnTo>
                      <a:pt x="7860" y="2605"/>
                    </a:lnTo>
                    <a:close/>
                    <a:moveTo>
                      <a:pt x="6716" y="15525"/>
                    </a:moveTo>
                    <a:lnTo>
                      <a:pt x="6619" y="15720"/>
                    </a:lnTo>
                    <a:lnTo>
                      <a:pt x="6352" y="16158"/>
                    </a:lnTo>
                    <a:lnTo>
                      <a:pt x="6279" y="16109"/>
                    </a:lnTo>
                    <a:lnTo>
                      <a:pt x="6230" y="16060"/>
                    </a:lnTo>
                    <a:lnTo>
                      <a:pt x="6206" y="15963"/>
                    </a:lnTo>
                    <a:lnTo>
                      <a:pt x="6206" y="15866"/>
                    </a:lnTo>
                    <a:lnTo>
                      <a:pt x="6206" y="15768"/>
                    </a:lnTo>
                    <a:lnTo>
                      <a:pt x="6230" y="15695"/>
                    </a:lnTo>
                    <a:lnTo>
                      <a:pt x="6279" y="15598"/>
                    </a:lnTo>
                    <a:lnTo>
                      <a:pt x="6327" y="15549"/>
                    </a:lnTo>
                    <a:lnTo>
                      <a:pt x="6595" y="15525"/>
                    </a:lnTo>
                    <a:close/>
                    <a:moveTo>
                      <a:pt x="6887" y="15525"/>
                    </a:moveTo>
                    <a:lnTo>
                      <a:pt x="7276" y="15549"/>
                    </a:lnTo>
                    <a:lnTo>
                      <a:pt x="7641" y="15598"/>
                    </a:lnTo>
                    <a:lnTo>
                      <a:pt x="8225" y="15647"/>
                    </a:lnTo>
                    <a:lnTo>
                      <a:pt x="8809" y="15671"/>
                    </a:lnTo>
                    <a:lnTo>
                      <a:pt x="8541" y="15963"/>
                    </a:lnTo>
                    <a:lnTo>
                      <a:pt x="8298" y="16255"/>
                    </a:lnTo>
                    <a:lnTo>
                      <a:pt x="7909" y="16231"/>
                    </a:lnTo>
                    <a:lnTo>
                      <a:pt x="8249" y="15744"/>
                    </a:lnTo>
                    <a:lnTo>
                      <a:pt x="8249" y="15720"/>
                    </a:lnTo>
                    <a:lnTo>
                      <a:pt x="8225" y="15695"/>
                    </a:lnTo>
                    <a:lnTo>
                      <a:pt x="8201" y="15671"/>
                    </a:lnTo>
                    <a:lnTo>
                      <a:pt x="8176" y="15695"/>
                    </a:lnTo>
                    <a:lnTo>
                      <a:pt x="7690" y="16231"/>
                    </a:lnTo>
                    <a:lnTo>
                      <a:pt x="7179" y="16182"/>
                    </a:lnTo>
                    <a:lnTo>
                      <a:pt x="7325" y="15939"/>
                    </a:lnTo>
                    <a:lnTo>
                      <a:pt x="7471" y="15671"/>
                    </a:lnTo>
                    <a:lnTo>
                      <a:pt x="7471" y="15647"/>
                    </a:lnTo>
                    <a:lnTo>
                      <a:pt x="7446" y="15622"/>
                    </a:lnTo>
                    <a:lnTo>
                      <a:pt x="7422" y="15647"/>
                    </a:lnTo>
                    <a:lnTo>
                      <a:pt x="7203" y="15890"/>
                    </a:lnTo>
                    <a:lnTo>
                      <a:pt x="6935" y="16182"/>
                    </a:lnTo>
                    <a:lnTo>
                      <a:pt x="6741" y="16206"/>
                    </a:lnTo>
                    <a:lnTo>
                      <a:pt x="6570" y="16255"/>
                    </a:lnTo>
                    <a:lnTo>
                      <a:pt x="6668" y="16060"/>
                    </a:lnTo>
                    <a:lnTo>
                      <a:pt x="6814" y="15817"/>
                    </a:lnTo>
                    <a:lnTo>
                      <a:pt x="6862" y="15671"/>
                    </a:lnTo>
                    <a:lnTo>
                      <a:pt x="6887" y="15525"/>
                    </a:lnTo>
                    <a:close/>
                    <a:moveTo>
                      <a:pt x="9661" y="15622"/>
                    </a:moveTo>
                    <a:lnTo>
                      <a:pt x="9734" y="15671"/>
                    </a:lnTo>
                    <a:lnTo>
                      <a:pt x="9807" y="15695"/>
                    </a:lnTo>
                    <a:lnTo>
                      <a:pt x="9953" y="15695"/>
                    </a:lnTo>
                    <a:lnTo>
                      <a:pt x="9782" y="15793"/>
                    </a:lnTo>
                    <a:lnTo>
                      <a:pt x="9661" y="15939"/>
                    </a:lnTo>
                    <a:lnTo>
                      <a:pt x="9539" y="16085"/>
                    </a:lnTo>
                    <a:lnTo>
                      <a:pt x="9417" y="16279"/>
                    </a:lnTo>
                    <a:lnTo>
                      <a:pt x="9271" y="16279"/>
                    </a:lnTo>
                    <a:lnTo>
                      <a:pt x="9612" y="15817"/>
                    </a:lnTo>
                    <a:lnTo>
                      <a:pt x="9612" y="15793"/>
                    </a:lnTo>
                    <a:lnTo>
                      <a:pt x="9612" y="15768"/>
                    </a:lnTo>
                    <a:lnTo>
                      <a:pt x="9563" y="15768"/>
                    </a:lnTo>
                    <a:lnTo>
                      <a:pt x="9320" y="16012"/>
                    </a:lnTo>
                    <a:lnTo>
                      <a:pt x="9077" y="16255"/>
                    </a:lnTo>
                    <a:lnTo>
                      <a:pt x="8517" y="16255"/>
                    </a:lnTo>
                    <a:lnTo>
                      <a:pt x="8882" y="15720"/>
                    </a:lnTo>
                    <a:lnTo>
                      <a:pt x="8906" y="15695"/>
                    </a:lnTo>
                    <a:lnTo>
                      <a:pt x="8882" y="15671"/>
                    </a:lnTo>
                    <a:lnTo>
                      <a:pt x="9271" y="15671"/>
                    </a:lnTo>
                    <a:lnTo>
                      <a:pt x="9661" y="15622"/>
                    </a:lnTo>
                    <a:close/>
                    <a:moveTo>
                      <a:pt x="10074" y="15768"/>
                    </a:moveTo>
                    <a:lnTo>
                      <a:pt x="10074" y="15841"/>
                    </a:lnTo>
                    <a:lnTo>
                      <a:pt x="10099" y="15939"/>
                    </a:lnTo>
                    <a:lnTo>
                      <a:pt x="10074" y="16060"/>
                    </a:lnTo>
                    <a:lnTo>
                      <a:pt x="10050" y="16182"/>
                    </a:lnTo>
                    <a:lnTo>
                      <a:pt x="9977" y="16304"/>
                    </a:lnTo>
                    <a:lnTo>
                      <a:pt x="9758" y="16279"/>
                    </a:lnTo>
                    <a:lnTo>
                      <a:pt x="9880" y="16012"/>
                    </a:lnTo>
                    <a:lnTo>
                      <a:pt x="9977" y="15890"/>
                    </a:lnTo>
                    <a:lnTo>
                      <a:pt x="10074" y="15768"/>
                    </a:lnTo>
                    <a:close/>
                    <a:moveTo>
                      <a:pt x="6522" y="16571"/>
                    </a:moveTo>
                    <a:lnTo>
                      <a:pt x="6595" y="16620"/>
                    </a:lnTo>
                    <a:lnTo>
                      <a:pt x="6424" y="16888"/>
                    </a:lnTo>
                    <a:lnTo>
                      <a:pt x="6376" y="17034"/>
                    </a:lnTo>
                    <a:lnTo>
                      <a:pt x="6327" y="17180"/>
                    </a:lnTo>
                    <a:lnTo>
                      <a:pt x="6254" y="17082"/>
                    </a:lnTo>
                    <a:lnTo>
                      <a:pt x="6230" y="16985"/>
                    </a:lnTo>
                    <a:lnTo>
                      <a:pt x="6206" y="16912"/>
                    </a:lnTo>
                    <a:lnTo>
                      <a:pt x="6230" y="16815"/>
                    </a:lnTo>
                    <a:lnTo>
                      <a:pt x="6254" y="16839"/>
                    </a:lnTo>
                    <a:lnTo>
                      <a:pt x="6303" y="16839"/>
                    </a:lnTo>
                    <a:lnTo>
                      <a:pt x="6352" y="16815"/>
                    </a:lnTo>
                    <a:lnTo>
                      <a:pt x="6376" y="16766"/>
                    </a:lnTo>
                    <a:lnTo>
                      <a:pt x="6424" y="16596"/>
                    </a:lnTo>
                    <a:lnTo>
                      <a:pt x="6449" y="16596"/>
                    </a:lnTo>
                    <a:lnTo>
                      <a:pt x="6522" y="16571"/>
                    </a:lnTo>
                    <a:close/>
                    <a:moveTo>
                      <a:pt x="7884" y="16693"/>
                    </a:moveTo>
                    <a:lnTo>
                      <a:pt x="7957" y="16717"/>
                    </a:lnTo>
                    <a:lnTo>
                      <a:pt x="7787" y="16985"/>
                    </a:lnTo>
                    <a:lnTo>
                      <a:pt x="7617" y="17253"/>
                    </a:lnTo>
                    <a:lnTo>
                      <a:pt x="7592" y="17326"/>
                    </a:lnTo>
                    <a:lnTo>
                      <a:pt x="7300" y="17326"/>
                    </a:lnTo>
                    <a:lnTo>
                      <a:pt x="7398" y="17107"/>
                    </a:lnTo>
                    <a:lnTo>
                      <a:pt x="7519" y="16888"/>
                    </a:lnTo>
                    <a:lnTo>
                      <a:pt x="7617" y="16717"/>
                    </a:lnTo>
                    <a:lnTo>
                      <a:pt x="7884" y="16693"/>
                    </a:lnTo>
                    <a:close/>
                    <a:moveTo>
                      <a:pt x="8225" y="16717"/>
                    </a:moveTo>
                    <a:lnTo>
                      <a:pt x="8736" y="16742"/>
                    </a:lnTo>
                    <a:lnTo>
                      <a:pt x="8541" y="17034"/>
                    </a:lnTo>
                    <a:lnTo>
                      <a:pt x="8371" y="17326"/>
                    </a:lnTo>
                    <a:lnTo>
                      <a:pt x="7909" y="17326"/>
                    </a:lnTo>
                    <a:lnTo>
                      <a:pt x="7933" y="17277"/>
                    </a:lnTo>
                    <a:lnTo>
                      <a:pt x="8225" y="16717"/>
                    </a:lnTo>
                    <a:close/>
                    <a:moveTo>
                      <a:pt x="9223" y="16742"/>
                    </a:moveTo>
                    <a:lnTo>
                      <a:pt x="8979" y="17350"/>
                    </a:lnTo>
                    <a:lnTo>
                      <a:pt x="8663" y="17350"/>
                    </a:lnTo>
                    <a:lnTo>
                      <a:pt x="8979" y="16742"/>
                    </a:lnTo>
                    <a:close/>
                    <a:moveTo>
                      <a:pt x="9928" y="16742"/>
                    </a:moveTo>
                    <a:lnTo>
                      <a:pt x="9661" y="17253"/>
                    </a:lnTo>
                    <a:lnTo>
                      <a:pt x="9612" y="17350"/>
                    </a:lnTo>
                    <a:lnTo>
                      <a:pt x="9320" y="17350"/>
                    </a:lnTo>
                    <a:lnTo>
                      <a:pt x="9563" y="16742"/>
                    </a:lnTo>
                    <a:close/>
                    <a:moveTo>
                      <a:pt x="10147" y="16839"/>
                    </a:moveTo>
                    <a:lnTo>
                      <a:pt x="10220" y="16961"/>
                    </a:lnTo>
                    <a:lnTo>
                      <a:pt x="10245" y="17107"/>
                    </a:lnTo>
                    <a:lnTo>
                      <a:pt x="10220" y="17228"/>
                    </a:lnTo>
                    <a:lnTo>
                      <a:pt x="10147" y="17350"/>
                    </a:lnTo>
                    <a:lnTo>
                      <a:pt x="9928" y="17350"/>
                    </a:lnTo>
                    <a:lnTo>
                      <a:pt x="9953" y="17277"/>
                    </a:lnTo>
                    <a:lnTo>
                      <a:pt x="10050" y="17082"/>
                    </a:lnTo>
                    <a:lnTo>
                      <a:pt x="10147" y="16839"/>
                    </a:lnTo>
                    <a:close/>
                    <a:moveTo>
                      <a:pt x="6862" y="16693"/>
                    </a:moveTo>
                    <a:lnTo>
                      <a:pt x="7081" y="16717"/>
                    </a:lnTo>
                    <a:lnTo>
                      <a:pt x="7300" y="16717"/>
                    </a:lnTo>
                    <a:lnTo>
                      <a:pt x="7106" y="17009"/>
                    </a:lnTo>
                    <a:lnTo>
                      <a:pt x="6935" y="17326"/>
                    </a:lnTo>
                    <a:lnTo>
                      <a:pt x="6741" y="17350"/>
                    </a:lnTo>
                    <a:lnTo>
                      <a:pt x="6570" y="17399"/>
                    </a:lnTo>
                    <a:lnTo>
                      <a:pt x="6619" y="17204"/>
                    </a:lnTo>
                    <a:lnTo>
                      <a:pt x="6692" y="17034"/>
                    </a:lnTo>
                    <a:lnTo>
                      <a:pt x="6862" y="16693"/>
                    </a:lnTo>
                    <a:close/>
                    <a:moveTo>
                      <a:pt x="6473" y="17618"/>
                    </a:moveTo>
                    <a:lnTo>
                      <a:pt x="6643" y="17691"/>
                    </a:lnTo>
                    <a:lnTo>
                      <a:pt x="6814" y="17715"/>
                    </a:lnTo>
                    <a:lnTo>
                      <a:pt x="6789" y="17910"/>
                    </a:lnTo>
                    <a:lnTo>
                      <a:pt x="6765" y="18080"/>
                    </a:lnTo>
                    <a:lnTo>
                      <a:pt x="6643" y="17983"/>
                    </a:lnTo>
                    <a:lnTo>
                      <a:pt x="6546" y="17861"/>
                    </a:lnTo>
                    <a:lnTo>
                      <a:pt x="6352" y="17642"/>
                    </a:lnTo>
                    <a:lnTo>
                      <a:pt x="6376" y="17618"/>
                    </a:lnTo>
                    <a:lnTo>
                      <a:pt x="6424" y="17642"/>
                    </a:lnTo>
                    <a:lnTo>
                      <a:pt x="6473" y="17618"/>
                    </a:lnTo>
                    <a:close/>
                    <a:moveTo>
                      <a:pt x="7398" y="17739"/>
                    </a:moveTo>
                    <a:lnTo>
                      <a:pt x="7300" y="18031"/>
                    </a:lnTo>
                    <a:lnTo>
                      <a:pt x="7252" y="18177"/>
                    </a:lnTo>
                    <a:lnTo>
                      <a:pt x="7252" y="18299"/>
                    </a:lnTo>
                    <a:lnTo>
                      <a:pt x="7008" y="18202"/>
                    </a:lnTo>
                    <a:lnTo>
                      <a:pt x="7154" y="17739"/>
                    </a:lnTo>
                    <a:close/>
                    <a:moveTo>
                      <a:pt x="8833" y="17715"/>
                    </a:moveTo>
                    <a:lnTo>
                      <a:pt x="8785" y="17837"/>
                    </a:lnTo>
                    <a:lnTo>
                      <a:pt x="8736" y="17983"/>
                    </a:lnTo>
                    <a:lnTo>
                      <a:pt x="8712" y="18104"/>
                    </a:lnTo>
                    <a:lnTo>
                      <a:pt x="8736" y="18153"/>
                    </a:lnTo>
                    <a:lnTo>
                      <a:pt x="8736" y="18202"/>
                    </a:lnTo>
                    <a:lnTo>
                      <a:pt x="8809" y="18250"/>
                    </a:lnTo>
                    <a:lnTo>
                      <a:pt x="8882" y="18250"/>
                    </a:lnTo>
                    <a:lnTo>
                      <a:pt x="8931" y="18226"/>
                    </a:lnTo>
                    <a:lnTo>
                      <a:pt x="9004" y="18153"/>
                    </a:lnTo>
                    <a:lnTo>
                      <a:pt x="9125" y="17958"/>
                    </a:lnTo>
                    <a:lnTo>
                      <a:pt x="9198" y="17739"/>
                    </a:lnTo>
                    <a:lnTo>
                      <a:pt x="9393" y="17739"/>
                    </a:lnTo>
                    <a:lnTo>
                      <a:pt x="9369" y="17861"/>
                    </a:lnTo>
                    <a:lnTo>
                      <a:pt x="9369" y="18007"/>
                    </a:lnTo>
                    <a:lnTo>
                      <a:pt x="9125" y="18153"/>
                    </a:lnTo>
                    <a:lnTo>
                      <a:pt x="8833" y="18275"/>
                    </a:lnTo>
                    <a:lnTo>
                      <a:pt x="8566" y="18372"/>
                    </a:lnTo>
                    <a:lnTo>
                      <a:pt x="8249" y="18421"/>
                    </a:lnTo>
                    <a:lnTo>
                      <a:pt x="8274" y="18275"/>
                    </a:lnTo>
                    <a:lnTo>
                      <a:pt x="8371" y="17983"/>
                    </a:lnTo>
                    <a:lnTo>
                      <a:pt x="8468" y="17715"/>
                    </a:lnTo>
                    <a:close/>
                    <a:moveTo>
                      <a:pt x="8176" y="17715"/>
                    </a:moveTo>
                    <a:lnTo>
                      <a:pt x="8030" y="18056"/>
                    </a:lnTo>
                    <a:lnTo>
                      <a:pt x="7957" y="18250"/>
                    </a:lnTo>
                    <a:lnTo>
                      <a:pt x="7933" y="18445"/>
                    </a:lnTo>
                    <a:lnTo>
                      <a:pt x="7738" y="18421"/>
                    </a:lnTo>
                    <a:lnTo>
                      <a:pt x="7568" y="18396"/>
                    </a:lnTo>
                    <a:lnTo>
                      <a:pt x="7568" y="18226"/>
                    </a:lnTo>
                    <a:lnTo>
                      <a:pt x="7641" y="17983"/>
                    </a:lnTo>
                    <a:lnTo>
                      <a:pt x="7738" y="17715"/>
                    </a:lnTo>
                    <a:close/>
                    <a:moveTo>
                      <a:pt x="8128" y="2094"/>
                    </a:moveTo>
                    <a:lnTo>
                      <a:pt x="7714" y="2142"/>
                    </a:lnTo>
                    <a:lnTo>
                      <a:pt x="7325" y="2191"/>
                    </a:lnTo>
                    <a:lnTo>
                      <a:pt x="6935" y="2264"/>
                    </a:lnTo>
                    <a:lnTo>
                      <a:pt x="6546" y="2386"/>
                    </a:lnTo>
                    <a:lnTo>
                      <a:pt x="6181" y="2507"/>
                    </a:lnTo>
                    <a:lnTo>
                      <a:pt x="5841" y="2653"/>
                    </a:lnTo>
                    <a:lnTo>
                      <a:pt x="5500" y="2824"/>
                    </a:lnTo>
                    <a:lnTo>
                      <a:pt x="5184" y="3018"/>
                    </a:lnTo>
                    <a:lnTo>
                      <a:pt x="4892" y="3237"/>
                    </a:lnTo>
                    <a:lnTo>
                      <a:pt x="4551" y="3554"/>
                    </a:lnTo>
                    <a:lnTo>
                      <a:pt x="4210" y="3918"/>
                    </a:lnTo>
                    <a:lnTo>
                      <a:pt x="3918" y="4332"/>
                    </a:lnTo>
                    <a:lnTo>
                      <a:pt x="3626" y="4746"/>
                    </a:lnTo>
                    <a:lnTo>
                      <a:pt x="3383" y="5159"/>
                    </a:lnTo>
                    <a:lnTo>
                      <a:pt x="3164" y="5549"/>
                    </a:lnTo>
                    <a:lnTo>
                      <a:pt x="3018" y="5889"/>
                    </a:lnTo>
                    <a:lnTo>
                      <a:pt x="2921" y="6157"/>
                    </a:lnTo>
                    <a:lnTo>
                      <a:pt x="2823" y="6595"/>
                    </a:lnTo>
                    <a:lnTo>
                      <a:pt x="2775" y="7057"/>
                    </a:lnTo>
                    <a:lnTo>
                      <a:pt x="2750" y="7495"/>
                    </a:lnTo>
                    <a:lnTo>
                      <a:pt x="2775" y="7958"/>
                    </a:lnTo>
                    <a:lnTo>
                      <a:pt x="2823" y="8396"/>
                    </a:lnTo>
                    <a:lnTo>
                      <a:pt x="2921" y="8834"/>
                    </a:lnTo>
                    <a:lnTo>
                      <a:pt x="3067" y="9272"/>
                    </a:lnTo>
                    <a:lnTo>
                      <a:pt x="3237" y="9685"/>
                    </a:lnTo>
                    <a:lnTo>
                      <a:pt x="3602" y="10367"/>
                    </a:lnTo>
                    <a:lnTo>
                      <a:pt x="3991" y="11024"/>
                    </a:lnTo>
                    <a:lnTo>
                      <a:pt x="4843" y="12337"/>
                    </a:lnTo>
                    <a:lnTo>
                      <a:pt x="5281" y="13019"/>
                    </a:lnTo>
                    <a:lnTo>
                      <a:pt x="5476" y="13384"/>
                    </a:lnTo>
                    <a:lnTo>
                      <a:pt x="5646" y="13724"/>
                    </a:lnTo>
                    <a:lnTo>
                      <a:pt x="5792" y="14089"/>
                    </a:lnTo>
                    <a:lnTo>
                      <a:pt x="5914" y="14454"/>
                    </a:lnTo>
                    <a:lnTo>
                      <a:pt x="5987" y="14844"/>
                    </a:lnTo>
                    <a:lnTo>
                      <a:pt x="5987" y="15282"/>
                    </a:lnTo>
                    <a:lnTo>
                      <a:pt x="5962" y="15379"/>
                    </a:lnTo>
                    <a:lnTo>
                      <a:pt x="5962" y="15428"/>
                    </a:lnTo>
                    <a:lnTo>
                      <a:pt x="5889" y="15525"/>
                    </a:lnTo>
                    <a:lnTo>
                      <a:pt x="5841" y="15647"/>
                    </a:lnTo>
                    <a:lnTo>
                      <a:pt x="5816" y="15768"/>
                    </a:lnTo>
                    <a:lnTo>
                      <a:pt x="5792" y="15914"/>
                    </a:lnTo>
                    <a:lnTo>
                      <a:pt x="5816" y="16036"/>
                    </a:lnTo>
                    <a:lnTo>
                      <a:pt x="5841" y="16158"/>
                    </a:lnTo>
                    <a:lnTo>
                      <a:pt x="5889" y="16279"/>
                    </a:lnTo>
                    <a:lnTo>
                      <a:pt x="5962" y="16377"/>
                    </a:lnTo>
                    <a:lnTo>
                      <a:pt x="5865" y="16474"/>
                    </a:lnTo>
                    <a:lnTo>
                      <a:pt x="5792" y="16620"/>
                    </a:lnTo>
                    <a:lnTo>
                      <a:pt x="5768" y="16766"/>
                    </a:lnTo>
                    <a:lnTo>
                      <a:pt x="5768" y="16912"/>
                    </a:lnTo>
                    <a:lnTo>
                      <a:pt x="5768" y="17058"/>
                    </a:lnTo>
                    <a:lnTo>
                      <a:pt x="5816" y="17204"/>
                    </a:lnTo>
                    <a:lnTo>
                      <a:pt x="5889" y="17350"/>
                    </a:lnTo>
                    <a:lnTo>
                      <a:pt x="5987" y="17472"/>
                    </a:lnTo>
                    <a:lnTo>
                      <a:pt x="5962" y="17496"/>
                    </a:lnTo>
                    <a:lnTo>
                      <a:pt x="5914" y="17618"/>
                    </a:lnTo>
                    <a:lnTo>
                      <a:pt x="5914" y="17715"/>
                    </a:lnTo>
                    <a:lnTo>
                      <a:pt x="5938" y="17837"/>
                    </a:lnTo>
                    <a:lnTo>
                      <a:pt x="5987" y="17934"/>
                    </a:lnTo>
                    <a:lnTo>
                      <a:pt x="6133" y="18129"/>
                    </a:lnTo>
                    <a:lnTo>
                      <a:pt x="6303" y="18299"/>
                    </a:lnTo>
                    <a:lnTo>
                      <a:pt x="6424" y="18421"/>
                    </a:lnTo>
                    <a:lnTo>
                      <a:pt x="6570" y="18518"/>
                    </a:lnTo>
                    <a:lnTo>
                      <a:pt x="6862" y="18688"/>
                    </a:lnTo>
                    <a:lnTo>
                      <a:pt x="7179" y="18810"/>
                    </a:lnTo>
                    <a:lnTo>
                      <a:pt x="7495" y="18859"/>
                    </a:lnTo>
                    <a:lnTo>
                      <a:pt x="7738" y="18883"/>
                    </a:lnTo>
                    <a:lnTo>
                      <a:pt x="7982" y="18883"/>
                    </a:lnTo>
                    <a:lnTo>
                      <a:pt x="8030" y="18956"/>
                    </a:lnTo>
                    <a:lnTo>
                      <a:pt x="8079" y="18980"/>
                    </a:lnTo>
                    <a:lnTo>
                      <a:pt x="8128" y="18980"/>
                    </a:lnTo>
                    <a:lnTo>
                      <a:pt x="8176" y="18956"/>
                    </a:lnTo>
                    <a:lnTo>
                      <a:pt x="8201" y="18907"/>
                    </a:lnTo>
                    <a:lnTo>
                      <a:pt x="8201" y="18883"/>
                    </a:lnTo>
                    <a:lnTo>
                      <a:pt x="8493" y="18834"/>
                    </a:lnTo>
                    <a:lnTo>
                      <a:pt x="8785" y="18761"/>
                    </a:lnTo>
                    <a:lnTo>
                      <a:pt x="9052" y="18664"/>
                    </a:lnTo>
                    <a:lnTo>
                      <a:pt x="9320" y="18542"/>
                    </a:lnTo>
                    <a:lnTo>
                      <a:pt x="9563" y="18396"/>
                    </a:lnTo>
                    <a:lnTo>
                      <a:pt x="9807" y="18226"/>
                    </a:lnTo>
                    <a:lnTo>
                      <a:pt x="10050" y="18056"/>
                    </a:lnTo>
                    <a:lnTo>
                      <a:pt x="10269" y="17837"/>
                    </a:lnTo>
                    <a:lnTo>
                      <a:pt x="10318" y="17764"/>
                    </a:lnTo>
                    <a:lnTo>
                      <a:pt x="10342" y="17691"/>
                    </a:lnTo>
                    <a:lnTo>
                      <a:pt x="10464" y="17593"/>
                    </a:lnTo>
                    <a:lnTo>
                      <a:pt x="10537" y="17447"/>
                    </a:lnTo>
                    <a:lnTo>
                      <a:pt x="10585" y="17301"/>
                    </a:lnTo>
                    <a:lnTo>
                      <a:pt x="10634" y="17107"/>
                    </a:lnTo>
                    <a:lnTo>
                      <a:pt x="10634" y="16936"/>
                    </a:lnTo>
                    <a:lnTo>
                      <a:pt x="10585" y="16742"/>
                    </a:lnTo>
                    <a:lnTo>
                      <a:pt x="10512" y="16596"/>
                    </a:lnTo>
                    <a:lnTo>
                      <a:pt x="10391" y="16474"/>
                    </a:lnTo>
                    <a:lnTo>
                      <a:pt x="10488" y="16255"/>
                    </a:lnTo>
                    <a:lnTo>
                      <a:pt x="10537" y="16036"/>
                    </a:lnTo>
                    <a:lnTo>
                      <a:pt x="10537" y="15817"/>
                    </a:lnTo>
                    <a:lnTo>
                      <a:pt x="10488" y="15574"/>
                    </a:lnTo>
                    <a:lnTo>
                      <a:pt x="10415" y="15476"/>
                    </a:lnTo>
                    <a:lnTo>
                      <a:pt x="10342" y="15379"/>
                    </a:lnTo>
                    <a:lnTo>
                      <a:pt x="10342" y="15306"/>
                    </a:lnTo>
                    <a:lnTo>
                      <a:pt x="10415" y="14965"/>
                    </a:lnTo>
                    <a:lnTo>
                      <a:pt x="10464" y="14625"/>
                    </a:lnTo>
                    <a:lnTo>
                      <a:pt x="10512" y="14284"/>
                    </a:lnTo>
                    <a:lnTo>
                      <a:pt x="10585" y="13943"/>
                    </a:lnTo>
                    <a:lnTo>
                      <a:pt x="10658" y="13700"/>
                    </a:lnTo>
                    <a:lnTo>
                      <a:pt x="10756" y="13457"/>
                    </a:lnTo>
                    <a:lnTo>
                      <a:pt x="10999" y="12994"/>
                    </a:lnTo>
                    <a:lnTo>
                      <a:pt x="11023" y="12970"/>
                    </a:lnTo>
                    <a:lnTo>
                      <a:pt x="11023" y="12946"/>
                    </a:lnTo>
                    <a:lnTo>
                      <a:pt x="11340" y="12459"/>
                    </a:lnTo>
                    <a:lnTo>
                      <a:pt x="11632" y="11972"/>
                    </a:lnTo>
                    <a:lnTo>
                      <a:pt x="12191" y="11194"/>
                    </a:lnTo>
                    <a:lnTo>
                      <a:pt x="12483" y="10780"/>
                    </a:lnTo>
                    <a:lnTo>
                      <a:pt x="12751" y="10367"/>
                    </a:lnTo>
                    <a:lnTo>
                      <a:pt x="12994" y="9953"/>
                    </a:lnTo>
                    <a:lnTo>
                      <a:pt x="13213" y="9515"/>
                    </a:lnTo>
                    <a:lnTo>
                      <a:pt x="13384" y="9053"/>
                    </a:lnTo>
                    <a:lnTo>
                      <a:pt x="13457" y="8809"/>
                    </a:lnTo>
                    <a:lnTo>
                      <a:pt x="13505" y="8590"/>
                    </a:lnTo>
                    <a:lnTo>
                      <a:pt x="13554" y="8152"/>
                    </a:lnTo>
                    <a:lnTo>
                      <a:pt x="13554" y="7714"/>
                    </a:lnTo>
                    <a:lnTo>
                      <a:pt x="13505" y="7276"/>
                    </a:lnTo>
                    <a:lnTo>
                      <a:pt x="13432" y="6838"/>
                    </a:lnTo>
                    <a:lnTo>
                      <a:pt x="13335" y="6400"/>
                    </a:lnTo>
                    <a:lnTo>
                      <a:pt x="13213" y="5962"/>
                    </a:lnTo>
                    <a:lnTo>
                      <a:pt x="12946" y="5135"/>
                    </a:lnTo>
                    <a:lnTo>
                      <a:pt x="12800" y="4770"/>
                    </a:lnTo>
                    <a:lnTo>
                      <a:pt x="12605" y="4429"/>
                    </a:lnTo>
                    <a:lnTo>
                      <a:pt x="12386" y="4113"/>
                    </a:lnTo>
                    <a:lnTo>
                      <a:pt x="12143" y="3797"/>
                    </a:lnTo>
                    <a:lnTo>
                      <a:pt x="12143" y="3773"/>
                    </a:lnTo>
                    <a:lnTo>
                      <a:pt x="12094" y="3675"/>
                    </a:lnTo>
                    <a:lnTo>
                      <a:pt x="12021" y="3602"/>
                    </a:lnTo>
                    <a:lnTo>
                      <a:pt x="11948" y="3554"/>
                    </a:lnTo>
                    <a:lnTo>
                      <a:pt x="11851" y="3505"/>
                    </a:lnTo>
                    <a:lnTo>
                      <a:pt x="11607" y="3286"/>
                    </a:lnTo>
                    <a:lnTo>
                      <a:pt x="11340" y="3091"/>
                    </a:lnTo>
                    <a:lnTo>
                      <a:pt x="11072" y="2897"/>
                    </a:lnTo>
                    <a:lnTo>
                      <a:pt x="10804" y="2726"/>
                    </a:lnTo>
                    <a:lnTo>
                      <a:pt x="10464" y="2556"/>
                    </a:lnTo>
                    <a:lnTo>
                      <a:pt x="10099" y="2386"/>
                    </a:lnTo>
                    <a:lnTo>
                      <a:pt x="9709" y="2264"/>
                    </a:lnTo>
                    <a:lnTo>
                      <a:pt x="9320" y="2191"/>
                    </a:lnTo>
                    <a:lnTo>
                      <a:pt x="8931" y="2142"/>
                    </a:lnTo>
                    <a:lnTo>
                      <a:pt x="8517" y="209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17" name="Google Shape;251;p17"/>
          <p:cNvSpPr txBox="1"/>
          <p:nvPr/>
        </p:nvSpPr>
        <p:spPr>
          <a:xfrm>
            <a:off x="7112726" y="1955340"/>
            <a:ext cx="1972491" cy="186202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2"/>
              </a:buClr>
              <a:buSzPts val="1800"/>
              <a:buFont typeface="Nunito"/>
              <a:buNone/>
              <a:defRPr sz="2800" b="1" i="0" u="none" strike="noStrike" cap="none">
                <a:solidFill>
                  <a:schemeClr val="accent3"/>
                </a:solidFill>
                <a:latin typeface="Nunito"/>
                <a:ea typeface="Nunito"/>
                <a:cs typeface="Nunito"/>
              </a:defRPr>
            </a:lvl1pPr>
            <a:lvl2pPr marL="914400" marR="0" lvl="1" indent="-381000" algn="ctr">
              <a:lnSpc>
                <a:spcPct val="115000"/>
              </a:lnSpc>
              <a:spcBef>
                <a:spcPts val="106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2pPr>
            <a:lvl3pPr marL="1371600" marR="0" lvl="2" indent="-381000" algn="ctr">
              <a:lnSpc>
                <a:spcPct val="115000"/>
              </a:lnSpc>
              <a:spcBef>
                <a:spcPts val="106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3pPr>
            <a:lvl4pPr marL="1828800" marR="0" lvl="3" indent="-381000" algn="ctr">
              <a:lnSpc>
                <a:spcPct val="115000"/>
              </a:lnSpc>
              <a:spcBef>
                <a:spcPts val="106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4pPr>
            <a:lvl5pPr marL="2286000" marR="0" lvl="4" indent="-381000" algn="ctr">
              <a:lnSpc>
                <a:spcPct val="115000"/>
              </a:lnSpc>
              <a:spcBef>
                <a:spcPts val="106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5pPr>
            <a:lvl6pPr marL="2743200" marR="0" lvl="5" indent="-381000" algn="ctr">
              <a:lnSpc>
                <a:spcPct val="115000"/>
              </a:lnSpc>
              <a:spcBef>
                <a:spcPts val="106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6pPr>
            <a:lvl7pPr marL="3200400" marR="0" lvl="6" indent="-381000" algn="ctr">
              <a:lnSpc>
                <a:spcPct val="115000"/>
              </a:lnSpc>
              <a:spcBef>
                <a:spcPts val="106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7pPr>
            <a:lvl8pPr marL="3657600" marR="0" lvl="7" indent="-381000" algn="ctr">
              <a:lnSpc>
                <a:spcPct val="115000"/>
              </a:lnSpc>
              <a:spcBef>
                <a:spcPts val="106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8pPr>
            <a:lvl9pPr marL="4114800" marR="0" lvl="8" indent="-381000" algn="ctr">
              <a:lnSpc>
                <a:spcPct val="115000"/>
              </a:lnSpc>
              <a:spcBef>
                <a:spcPts val="1065"/>
              </a:spcBef>
              <a:spcAft>
                <a:spcPts val="1065"/>
              </a:spcAft>
              <a:buClr>
                <a:schemeClr val="dk2"/>
              </a:buClr>
              <a:buSzPts val="1800"/>
              <a:buFont typeface="Nunito"/>
              <a:buNone/>
              <a:defRPr sz="2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9pPr>
          </a:lstStyle>
          <a:p>
            <a:r>
              <a:rPr lang="en-US" i="1" dirty="0" err="1">
                <a:solidFill>
                  <a:schemeClr val="accent2"/>
                </a:solidFill>
              </a:rPr>
              <a:t>Nhận</a:t>
            </a:r>
            <a:r>
              <a:rPr lang="en-US" i="1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solidFill>
                  <a:schemeClr val="accent2"/>
                </a:solidFill>
              </a:rPr>
              <a:t>biết</a:t>
            </a:r>
            <a:endParaRPr lang="en-US" i="1" dirty="0">
              <a:solidFill>
                <a:schemeClr val="accent2"/>
              </a:solidFill>
            </a:endParaRPr>
          </a:p>
          <a:p>
            <a:pPr algn="r"/>
            <a:r>
              <a:rPr lang="en-US" dirty="0" err="1" smtClean="0">
                <a:solidFill>
                  <a:schemeClr val="accent2"/>
                </a:solidFill>
              </a:rPr>
              <a:t>Quá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trình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err="1" smtClean="0">
                <a:solidFill>
                  <a:schemeClr val="accent2"/>
                </a:solidFill>
              </a:rPr>
              <a:t>xử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lý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thông</a:t>
            </a:r>
            <a:r>
              <a:rPr lang="en-US" dirty="0">
                <a:solidFill>
                  <a:schemeClr val="accent2"/>
                </a:solidFill>
              </a:rPr>
              <a:t> tin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385818" y="5572704"/>
            <a:ext cx="1084780" cy="581391"/>
            <a:chOff x="4590592" y="818951"/>
            <a:chExt cx="1446373" cy="581391"/>
          </a:xfrm>
        </p:grpSpPr>
        <p:sp>
          <p:nvSpPr>
            <p:cNvPr id="32" name="Google Shape;266;p19"/>
            <p:cNvSpPr/>
            <p:nvPr/>
          </p:nvSpPr>
          <p:spPr>
            <a:xfrm>
              <a:off x="5013434" y="818951"/>
              <a:ext cx="598561" cy="581391"/>
            </a:xfrm>
            <a:custGeom>
              <a:avLst/>
              <a:gdLst/>
              <a:ahLst/>
              <a:cxnLst/>
              <a:rect l="l" t="t" r="r" b="b"/>
              <a:pathLst>
                <a:path w="15501" h="15063" extrusionOk="0">
                  <a:moveTo>
                    <a:pt x="7957" y="925"/>
                  </a:moveTo>
                  <a:lnTo>
                    <a:pt x="8249" y="1533"/>
                  </a:lnTo>
                  <a:lnTo>
                    <a:pt x="8103" y="1606"/>
                  </a:lnTo>
                  <a:lnTo>
                    <a:pt x="7957" y="1704"/>
                  </a:lnTo>
                  <a:lnTo>
                    <a:pt x="7933" y="1752"/>
                  </a:lnTo>
                  <a:lnTo>
                    <a:pt x="7933" y="1339"/>
                  </a:lnTo>
                  <a:lnTo>
                    <a:pt x="7957" y="925"/>
                  </a:lnTo>
                  <a:close/>
                  <a:moveTo>
                    <a:pt x="8371" y="1801"/>
                  </a:moveTo>
                  <a:lnTo>
                    <a:pt x="8492" y="2020"/>
                  </a:lnTo>
                  <a:lnTo>
                    <a:pt x="8346" y="2117"/>
                  </a:lnTo>
                  <a:lnTo>
                    <a:pt x="8200" y="2215"/>
                  </a:lnTo>
                  <a:lnTo>
                    <a:pt x="8079" y="2288"/>
                  </a:lnTo>
                  <a:lnTo>
                    <a:pt x="7957" y="2409"/>
                  </a:lnTo>
                  <a:lnTo>
                    <a:pt x="7933" y="2069"/>
                  </a:lnTo>
                  <a:lnTo>
                    <a:pt x="8127" y="1971"/>
                  </a:lnTo>
                  <a:lnTo>
                    <a:pt x="8249" y="1898"/>
                  </a:lnTo>
                  <a:lnTo>
                    <a:pt x="8371" y="1801"/>
                  </a:lnTo>
                  <a:close/>
                  <a:moveTo>
                    <a:pt x="8663" y="2336"/>
                  </a:moveTo>
                  <a:lnTo>
                    <a:pt x="8784" y="2628"/>
                  </a:lnTo>
                  <a:lnTo>
                    <a:pt x="8687" y="2653"/>
                  </a:lnTo>
                  <a:lnTo>
                    <a:pt x="8590" y="2726"/>
                  </a:lnTo>
                  <a:lnTo>
                    <a:pt x="8419" y="2847"/>
                  </a:lnTo>
                  <a:lnTo>
                    <a:pt x="8225" y="2993"/>
                  </a:lnTo>
                  <a:lnTo>
                    <a:pt x="8054" y="3164"/>
                  </a:lnTo>
                  <a:lnTo>
                    <a:pt x="8006" y="2750"/>
                  </a:lnTo>
                  <a:lnTo>
                    <a:pt x="8176" y="2653"/>
                  </a:lnTo>
                  <a:lnTo>
                    <a:pt x="8322" y="2531"/>
                  </a:lnTo>
                  <a:lnTo>
                    <a:pt x="8565" y="2385"/>
                  </a:lnTo>
                  <a:lnTo>
                    <a:pt x="8663" y="2336"/>
                  </a:lnTo>
                  <a:close/>
                  <a:moveTo>
                    <a:pt x="8979" y="2945"/>
                  </a:moveTo>
                  <a:lnTo>
                    <a:pt x="8979" y="2969"/>
                  </a:lnTo>
                  <a:lnTo>
                    <a:pt x="9076" y="3164"/>
                  </a:lnTo>
                  <a:lnTo>
                    <a:pt x="8857" y="3285"/>
                  </a:lnTo>
                  <a:lnTo>
                    <a:pt x="8663" y="3431"/>
                  </a:lnTo>
                  <a:lnTo>
                    <a:pt x="8371" y="3626"/>
                  </a:lnTo>
                  <a:lnTo>
                    <a:pt x="8079" y="3821"/>
                  </a:lnTo>
                  <a:lnTo>
                    <a:pt x="8054" y="3504"/>
                  </a:lnTo>
                  <a:lnTo>
                    <a:pt x="8200" y="3456"/>
                  </a:lnTo>
                  <a:lnTo>
                    <a:pt x="8322" y="3383"/>
                  </a:lnTo>
                  <a:lnTo>
                    <a:pt x="8541" y="3212"/>
                  </a:lnTo>
                  <a:lnTo>
                    <a:pt x="8833" y="3018"/>
                  </a:lnTo>
                  <a:lnTo>
                    <a:pt x="8979" y="2945"/>
                  </a:lnTo>
                  <a:close/>
                  <a:moveTo>
                    <a:pt x="9271" y="3529"/>
                  </a:moveTo>
                  <a:lnTo>
                    <a:pt x="9393" y="3796"/>
                  </a:lnTo>
                  <a:lnTo>
                    <a:pt x="8736" y="4186"/>
                  </a:lnTo>
                  <a:lnTo>
                    <a:pt x="8419" y="4380"/>
                  </a:lnTo>
                  <a:lnTo>
                    <a:pt x="8249" y="4478"/>
                  </a:lnTo>
                  <a:lnTo>
                    <a:pt x="8103" y="4599"/>
                  </a:lnTo>
                  <a:lnTo>
                    <a:pt x="8079" y="4113"/>
                  </a:lnTo>
                  <a:lnTo>
                    <a:pt x="8225" y="4088"/>
                  </a:lnTo>
                  <a:lnTo>
                    <a:pt x="8371" y="4040"/>
                  </a:lnTo>
                  <a:lnTo>
                    <a:pt x="8663" y="3894"/>
                  </a:lnTo>
                  <a:lnTo>
                    <a:pt x="9052" y="3650"/>
                  </a:lnTo>
                  <a:lnTo>
                    <a:pt x="9271" y="3529"/>
                  </a:lnTo>
                  <a:close/>
                  <a:moveTo>
                    <a:pt x="9587" y="4186"/>
                  </a:moveTo>
                  <a:lnTo>
                    <a:pt x="9660" y="4332"/>
                  </a:lnTo>
                  <a:lnTo>
                    <a:pt x="9490" y="4429"/>
                  </a:lnTo>
                  <a:lnTo>
                    <a:pt x="9344" y="4551"/>
                  </a:lnTo>
                  <a:lnTo>
                    <a:pt x="9052" y="4770"/>
                  </a:lnTo>
                  <a:lnTo>
                    <a:pt x="8809" y="4916"/>
                  </a:lnTo>
                  <a:lnTo>
                    <a:pt x="8590" y="5110"/>
                  </a:lnTo>
                  <a:lnTo>
                    <a:pt x="8371" y="5305"/>
                  </a:lnTo>
                  <a:lnTo>
                    <a:pt x="8176" y="5524"/>
                  </a:lnTo>
                  <a:lnTo>
                    <a:pt x="8127" y="4794"/>
                  </a:lnTo>
                  <a:lnTo>
                    <a:pt x="8322" y="4794"/>
                  </a:lnTo>
                  <a:lnTo>
                    <a:pt x="8492" y="4721"/>
                  </a:lnTo>
                  <a:lnTo>
                    <a:pt x="8833" y="4575"/>
                  </a:lnTo>
                  <a:lnTo>
                    <a:pt x="9222" y="4380"/>
                  </a:lnTo>
                  <a:lnTo>
                    <a:pt x="9587" y="4186"/>
                  </a:lnTo>
                  <a:close/>
                  <a:moveTo>
                    <a:pt x="14965" y="5938"/>
                  </a:moveTo>
                  <a:lnTo>
                    <a:pt x="14795" y="6059"/>
                  </a:lnTo>
                  <a:lnTo>
                    <a:pt x="14649" y="6205"/>
                  </a:lnTo>
                  <a:lnTo>
                    <a:pt x="14576" y="6181"/>
                  </a:lnTo>
                  <a:lnTo>
                    <a:pt x="14332" y="6157"/>
                  </a:lnTo>
                  <a:lnTo>
                    <a:pt x="14965" y="5938"/>
                  </a:lnTo>
                  <a:close/>
                  <a:moveTo>
                    <a:pt x="2190" y="5840"/>
                  </a:moveTo>
                  <a:lnTo>
                    <a:pt x="2093" y="5986"/>
                  </a:lnTo>
                  <a:lnTo>
                    <a:pt x="2044" y="6132"/>
                  </a:lnTo>
                  <a:lnTo>
                    <a:pt x="2044" y="6181"/>
                  </a:lnTo>
                  <a:lnTo>
                    <a:pt x="2044" y="6254"/>
                  </a:lnTo>
                  <a:lnTo>
                    <a:pt x="1874" y="6181"/>
                  </a:lnTo>
                  <a:lnTo>
                    <a:pt x="1679" y="6108"/>
                  </a:lnTo>
                  <a:lnTo>
                    <a:pt x="1266" y="5962"/>
                  </a:lnTo>
                  <a:lnTo>
                    <a:pt x="2190" y="5840"/>
                  </a:lnTo>
                  <a:close/>
                  <a:moveTo>
                    <a:pt x="3018" y="5743"/>
                  </a:moveTo>
                  <a:lnTo>
                    <a:pt x="2677" y="6132"/>
                  </a:lnTo>
                  <a:lnTo>
                    <a:pt x="2555" y="6302"/>
                  </a:lnTo>
                  <a:lnTo>
                    <a:pt x="2288" y="6278"/>
                  </a:lnTo>
                  <a:lnTo>
                    <a:pt x="2312" y="6254"/>
                  </a:lnTo>
                  <a:lnTo>
                    <a:pt x="2409" y="6181"/>
                  </a:lnTo>
                  <a:lnTo>
                    <a:pt x="2482" y="6059"/>
                  </a:lnTo>
                  <a:lnTo>
                    <a:pt x="2604" y="5938"/>
                  </a:lnTo>
                  <a:lnTo>
                    <a:pt x="2750" y="5816"/>
                  </a:lnTo>
                  <a:lnTo>
                    <a:pt x="2823" y="5767"/>
                  </a:lnTo>
                  <a:lnTo>
                    <a:pt x="3018" y="5743"/>
                  </a:lnTo>
                  <a:close/>
                  <a:moveTo>
                    <a:pt x="9879" y="4672"/>
                  </a:moveTo>
                  <a:lnTo>
                    <a:pt x="9977" y="4818"/>
                  </a:lnTo>
                  <a:lnTo>
                    <a:pt x="9952" y="4818"/>
                  </a:lnTo>
                  <a:lnTo>
                    <a:pt x="9733" y="5062"/>
                  </a:lnTo>
                  <a:lnTo>
                    <a:pt x="9490" y="5281"/>
                  </a:lnTo>
                  <a:lnTo>
                    <a:pt x="8979" y="5719"/>
                  </a:lnTo>
                  <a:lnTo>
                    <a:pt x="8590" y="6035"/>
                  </a:lnTo>
                  <a:lnTo>
                    <a:pt x="8395" y="6181"/>
                  </a:lnTo>
                  <a:lnTo>
                    <a:pt x="8200" y="6351"/>
                  </a:lnTo>
                  <a:lnTo>
                    <a:pt x="8176" y="5694"/>
                  </a:lnTo>
                  <a:lnTo>
                    <a:pt x="8468" y="5573"/>
                  </a:lnTo>
                  <a:lnTo>
                    <a:pt x="8736" y="5402"/>
                  </a:lnTo>
                  <a:lnTo>
                    <a:pt x="9247" y="5086"/>
                  </a:lnTo>
                  <a:lnTo>
                    <a:pt x="9539" y="4916"/>
                  </a:lnTo>
                  <a:lnTo>
                    <a:pt x="9709" y="4794"/>
                  </a:lnTo>
                  <a:lnTo>
                    <a:pt x="9879" y="4672"/>
                  </a:lnTo>
                  <a:close/>
                  <a:moveTo>
                    <a:pt x="3967" y="5597"/>
                  </a:moveTo>
                  <a:lnTo>
                    <a:pt x="3869" y="5719"/>
                  </a:lnTo>
                  <a:lnTo>
                    <a:pt x="3723" y="5986"/>
                  </a:lnTo>
                  <a:lnTo>
                    <a:pt x="3553" y="6229"/>
                  </a:lnTo>
                  <a:lnTo>
                    <a:pt x="3504" y="6327"/>
                  </a:lnTo>
                  <a:lnTo>
                    <a:pt x="3456" y="6424"/>
                  </a:lnTo>
                  <a:lnTo>
                    <a:pt x="3164" y="6375"/>
                  </a:lnTo>
                  <a:lnTo>
                    <a:pt x="2920" y="6327"/>
                  </a:lnTo>
                  <a:lnTo>
                    <a:pt x="3066" y="6181"/>
                  </a:lnTo>
                  <a:lnTo>
                    <a:pt x="3431" y="5792"/>
                  </a:lnTo>
                  <a:lnTo>
                    <a:pt x="3602" y="5646"/>
                  </a:lnTo>
                  <a:lnTo>
                    <a:pt x="3967" y="5597"/>
                  </a:lnTo>
                  <a:close/>
                  <a:moveTo>
                    <a:pt x="5110" y="5354"/>
                  </a:moveTo>
                  <a:lnTo>
                    <a:pt x="4989" y="5475"/>
                  </a:lnTo>
                  <a:lnTo>
                    <a:pt x="4867" y="5597"/>
                  </a:lnTo>
                  <a:lnTo>
                    <a:pt x="4648" y="5865"/>
                  </a:lnTo>
                  <a:lnTo>
                    <a:pt x="4380" y="6205"/>
                  </a:lnTo>
                  <a:lnTo>
                    <a:pt x="4234" y="6400"/>
                  </a:lnTo>
                  <a:lnTo>
                    <a:pt x="4113" y="6594"/>
                  </a:lnTo>
                  <a:lnTo>
                    <a:pt x="3723" y="6497"/>
                  </a:lnTo>
                  <a:lnTo>
                    <a:pt x="3821" y="6400"/>
                  </a:lnTo>
                  <a:lnTo>
                    <a:pt x="3869" y="6278"/>
                  </a:lnTo>
                  <a:lnTo>
                    <a:pt x="3991" y="6084"/>
                  </a:lnTo>
                  <a:lnTo>
                    <a:pt x="4137" y="5865"/>
                  </a:lnTo>
                  <a:lnTo>
                    <a:pt x="4307" y="5694"/>
                  </a:lnTo>
                  <a:lnTo>
                    <a:pt x="4405" y="5597"/>
                  </a:lnTo>
                  <a:lnTo>
                    <a:pt x="4526" y="5500"/>
                  </a:lnTo>
                  <a:lnTo>
                    <a:pt x="5110" y="5354"/>
                  </a:lnTo>
                  <a:close/>
                  <a:moveTo>
                    <a:pt x="14065" y="6254"/>
                  </a:moveTo>
                  <a:lnTo>
                    <a:pt x="14138" y="6327"/>
                  </a:lnTo>
                  <a:lnTo>
                    <a:pt x="14235" y="6375"/>
                  </a:lnTo>
                  <a:lnTo>
                    <a:pt x="14430" y="6448"/>
                  </a:lnTo>
                  <a:lnTo>
                    <a:pt x="14186" y="6740"/>
                  </a:lnTo>
                  <a:lnTo>
                    <a:pt x="14016" y="6643"/>
                  </a:lnTo>
                  <a:lnTo>
                    <a:pt x="13846" y="6546"/>
                  </a:lnTo>
                  <a:lnTo>
                    <a:pt x="13675" y="6497"/>
                  </a:lnTo>
                  <a:lnTo>
                    <a:pt x="13481" y="6448"/>
                  </a:lnTo>
                  <a:lnTo>
                    <a:pt x="14065" y="6254"/>
                  </a:lnTo>
                  <a:close/>
                  <a:moveTo>
                    <a:pt x="5573" y="5451"/>
                  </a:moveTo>
                  <a:lnTo>
                    <a:pt x="5719" y="5621"/>
                  </a:lnTo>
                  <a:lnTo>
                    <a:pt x="5840" y="5767"/>
                  </a:lnTo>
                  <a:lnTo>
                    <a:pt x="5816" y="5767"/>
                  </a:lnTo>
                  <a:lnTo>
                    <a:pt x="5670" y="5840"/>
                  </a:lnTo>
                  <a:lnTo>
                    <a:pt x="5548" y="5962"/>
                  </a:lnTo>
                  <a:lnTo>
                    <a:pt x="5354" y="6205"/>
                  </a:lnTo>
                  <a:lnTo>
                    <a:pt x="5110" y="6473"/>
                  </a:lnTo>
                  <a:lnTo>
                    <a:pt x="4989" y="6619"/>
                  </a:lnTo>
                  <a:lnTo>
                    <a:pt x="4916" y="6765"/>
                  </a:lnTo>
                  <a:lnTo>
                    <a:pt x="4429" y="6667"/>
                  </a:lnTo>
                  <a:lnTo>
                    <a:pt x="4551" y="6546"/>
                  </a:lnTo>
                  <a:lnTo>
                    <a:pt x="4648" y="6424"/>
                  </a:lnTo>
                  <a:lnTo>
                    <a:pt x="4843" y="6157"/>
                  </a:lnTo>
                  <a:lnTo>
                    <a:pt x="5159" y="5816"/>
                  </a:lnTo>
                  <a:lnTo>
                    <a:pt x="5354" y="5646"/>
                  </a:lnTo>
                  <a:lnTo>
                    <a:pt x="5475" y="5548"/>
                  </a:lnTo>
                  <a:lnTo>
                    <a:pt x="5548" y="5451"/>
                  </a:lnTo>
                  <a:close/>
                  <a:moveTo>
                    <a:pt x="6035" y="5962"/>
                  </a:moveTo>
                  <a:lnTo>
                    <a:pt x="6278" y="6254"/>
                  </a:lnTo>
                  <a:lnTo>
                    <a:pt x="6157" y="6424"/>
                  </a:lnTo>
                  <a:lnTo>
                    <a:pt x="6011" y="6643"/>
                  </a:lnTo>
                  <a:lnTo>
                    <a:pt x="5889" y="6862"/>
                  </a:lnTo>
                  <a:lnTo>
                    <a:pt x="5840" y="6935"/>
                  </a:lnTo>
                  <a:lnTo>
                    <a:pt x="5840" y="7008"/>
                  </a:lnTo>
                  <a:lnTo>
                    <a:pt x="5232" y="6838"/>
                  </a:lnTo>
                  <a:lnTo>
                    <a:pt x="5402" y="6692"/>
                  </a:lnTo>
                  <a:lnTo>
                    <a:pt x="5548" y="6546"/>
                  </a:lnTo>
                  <a:lnTo>
                    <a:pt x="5767" y="6278"/>
                  </a:lnTo>
                  <a:lnTo>
                    <a:pt x="5889" y="6157"/>
                  </a:lnTo>
                  <a:lnTo>
                    <a:pt x="6011" y="6011"/>
                  </a:lnTo>
                  <a:lnTo>
                    <a:pt x="6035" y="5962"/>
                  </a:lnTo>
                  <a:close/>
                  <a:moveTo>
                    <a:pt x="7519" y="925"/>
                  </a:moveTo>
                  <a:lnTo>
                    <a:pt x="7470" y="1120"/>
                  </a:lnTo>
                  <a:lnTo>
                    <a:pt x="7470" y="1314"/>
                  </a:lnTo>
                  <a:lnTo>
                    <a:pt x="7470" y="1704"/>
                  </a:lnTo>
                  <a:lnTo>
                    <a:pt x="7495" y="2093"/>
                  </a:lnTo>
                  <a:lnTo>
                    <a:pt x="7519" y="2482"/>
                  </a:lnTo>
                  <a:lnTo>
                    <a:pt x="7592" y="3285"/>
                  </a:lnTo>
                  <a:lnTo>
                    <a:pt x="7665" y="4234"/>
                  </a:lnTo>
                  <a:lnTo>
                    <a:pt x="7714" y="5183"/>
                  </a:lnTo>
                  <a:lnTo>
                    <a:pt x="7714" y="6132"/>
                  </a:lnTo>
                  <a:lnTo>
                    <a:pt x="7714" y="7081"/>
                  </a:lnTo>
                  <a:lnTo>
                    <a:pt x="7519" y="6886"/>
                  </a:lnTo>
                  <a:lnTo>
                    <a:pt x="7324" y="6716"/>
                  </a:lnTo>
                  <a:lnTo>
                    <a:pt x="7032" y="6473"/>
                  </a:lnTo>
                  <a:lnTo>
                    <a:pt x="6522" y="5913"/>
                  </a:lnTo>
                  <a:lnTo>
                    <a:pt x="5986" y="5354"/>
                  </a:lnTo>
                  <a:lnTo>
                    <a:pt x="5792" y="5159"/>
                  </a:lnTo>
                  <a:lnTo>
                    <a:pt x="5670" y="5086"/>
                  </a:lnTo>
                  <a:lnTo>
                    <a:pt x="5573" y="5013"/>
                  </a:lnTo>
                  <a:lnTo>
                    <a:pt x="5719" y="4721"/>
                  </a:lnTo>
                  <a:lnTo>
                    <a:pt x="5913" y="4453"/>
                  </a:lnTo>
                  <a:lnTo>
                    <a:pt x="6278" y="3894"/>
                  </a:lnTo>
                  <a:lnTo>
                    <a:pt x="6449" y="3626"/>
                  </a:lnTo>
                  <a:lnTo>
                    <a:pt x="6570" y="3358"/>
                  </a:lnTo>
                  <a:lnTo>
                    <a:pt x="6692" y="3066"/>
                  </a:lnTo>
                  <a:lnTo>
                    <a:pt x="6789" y="2774"/>
                  </a:lnTo>
                  <a:lnTo>
                    <a:pt x="6984" y="2166"/>
                  </a:lnTo>
                  <a:lnTo>
                    <a:pt x="7203" y="1558"/>
                  </a:lnTo>
                  <a:lnTo>
                    <a:pt x="7349" y="1217"/>
                  </a:lnTo>
                  <a:lnTo>
                    <a:pt x="7519" y="925"/>
                  </a:lnTo>
                  <a:close/>
                  <a:moveTo>
                    <a:pt x="6497" y="6497"/>
                  </a:moveTo>
                  <a:lnTo>
                    <a:pt x="6522" y="6521"/>
                  </a:lnTo>
                  <a:lnTo>
                    <a:pt x="6716" y="6716"/>
                  </a:lnTo>
                  <a:lnTo>
                    <a:pt x="6643" y="6765"/>
                  </a:lnTo>
                  <a:lnTo>
                    <a:pt x="6595" y="6789"/>
                  </a:lnTo>
                  <a:lnTo>
                    <a:pt x="6497" y="6911"/>
                  </a:lnTo>
                  <a:lnTo>
                    <a:pt x="6400" y="7008"/>
                  </a:lnTo>
                  <a:lnTo>
                    <a:pt x="6327" y="7130"/>
                  </a:lnTo>
                  <a:lnTo>
                    <a:pt x="5986" y="7057"/>
                  </a:lnTo>
                  <a:lnTo>
                    <a:pt x="6059" y="7008"/>
                  </a:lnTo>
                  <a:lnTo>
                    <a:pt x="6132" y="6935"/>
                  </a:lnTo>
                  <a:lnTo>
                    <a:pt x="6254" y="6838"/>
                  </a:lnTo>
                  <a:lnTo>
                    <a:pt x="6497" y="6497"/>
                  </a:lnTo>
                  <a:close/>
                  <a:moveTo>
                    <a:pt x="13286" y="6521"/>
                  </a:moveTo>
                  <a:lnTo>
                    <a:pt x="13627" y="6740"/>
                  </a:lnTo>
                  <a:lnTo>
                    <a:pt x="13967" y="6935"/>
                  </a:lnTo>
                  <a:lnTo>
                    <a:pt x="13870" y="7032"/>
                  </a:lnTo>
                  <a:lnTo>
                    <a:pt x="13724" y="7178"/>
                  </a:lnTo>
                  <a:lnTo>
                    <a:pt x="13578" y="7081"/>
                  </a:lnTo>
                  <a:lnTo>
                    <a:pt x="13456" y="7032"/>
                  </a:lnTo>
                  <a:lnTo>
                    <a:pt x="13164" y="6911"/>
                  </a:lnTo>
                  <a:lnTo>
                    <a:pt x="12897" y="6813"/>
                  </a:lnTo>
                  <a:lnTo>
                    <a:pt x="12653" y="6716"/>
                  </a:lnTo>
                  <a:lnTo>
                    <a:pt x="13286" y="6521"/>
                  </a:lnTo>
                  <a:close/>
                  <a:moveTo>
                    <a:pt x="10171" y="5062"/>
                  </a:moveTo>
                  <a:lnTo>
                    <a:pt x="10220" y="5135"/>
                  </a:lnTo>
                  <a:lnTo>
                    <a:pt x="10196" y="5159"/>
                  </a:lnTo>
                  <a:lnTo>
                    <a:pt x="9587" y="5816"/>
                  </a:lnTo>
                  <a:lnTo>
                    <a:pt x="9003" y="6521"/>
                  </a:lnTo>
                  <a:lnTo>
                    <a:pt x="8809" y="6716"/>
                  </a:lnTo>
                  <a:lnTo>
                    <a:pt x="8590" y="6935"/>
                  </a:lnTo>
                  <a:lnTo>
                    <a:pt x="8371" y="7154"/>
                  </a:lnTo>
                  <a:lnTo>
                    <a:pt x="8152" y="7373"/>
                  </a:lnTo>
                  <a:lnTo>
                    <a:pt x="8200" y="6740"/>
                  </a:lnTo>
                  <a:lnTo>
                    <a:pt x="8444" y="6570"/>
                  </a:lnTo>
                  <a:lnTo>
                    <a:pt x="8663" y="6400"/>
                  </a:lnTo>
                  <a:lnTo>
                    <a:pt x="9101" y="6035"/>
                  </a:lnTo>
                  <a:lnTo>
                    <a:pt x="9660" y="5573"/>
                  </a:lnTo>
                  <a:lnTo>
                    <a:pt x="9928" y="5329"/>
                  </a:lnTo>
                  <a:lnTo>
                    <a:pt x="10171" y="5062"/>
                  </a:lnTo>
                  <a:close/>
                  <a:moveTo>
                    <a:pt x="10488" y="5329"/>
                  </a:moveTo>
                  <a:lnTo>
                    <a:pt x="10731" y="5427"/>
                  </a:lnTo>
                  <a:lnTo>
                    <a:pt x="10999" y="5500"/>
                  </a:lnTo>
                  <a:lnTo>
                    <a:pt x="11510" y="5597"/>
                  </a:lnTo>
                  <a:lnTo>
                    <a:pt x="11850" y="5670"/>
                  </a:lnTo>
                  <a:lnTo>
                    <a:pt x="12167" y="5694"/>
                  </a:lnTo>
                  <a:lnTo>
                    <a:pt x="12824" y="5719"/>
                  </a:lnTo>
                  <a:lnTo>
                    <a:pt x="13529" y="5743"/>
                  </a:lnTo>
                  <a:lnTo>
                    <a:pt x="14235" y="5792"/>
                  </a:lnTo>
                  <a:lnTo>
                    <a:pt x="13505" y="6059"/>
                  </a:lnTo>
                  <a:lnTo>
                    <a:pt x="12799" y="6278"/>
                  </a:lnTo>
                  <a:lnTo>
                    <a:pt x="11339" y="6692"/>
                  </a:lnTo>
                  <a:lnTo>
                    <a:pt x="9612" y="7130"/>
                  </a:lnTo>
                  <a:lnTo>
                    <a:pt x="9149" y="7251"/>
                  </a:lnTo>
                  <a:lnTo>
                    <a:pt x="8663" y="7373"/>
                  </a:lnTo>
                  <a:lnTo>
                    <a:pt x="9101" y="6862"/>
                  </a:lnTo>
                  <a:lnTo>
                    <a:pt x="9758" y="6132"/>
                  </a:lnTo>
                  <a:lnTo>
                    <a:pt x="10098" y="5767"/>
                  </a:lnTo>
                  <a:lnTo>
                    <a:pt x="10439" y="5402"/>
                  </a:lnTo>
                  <a:lnTo>
                    <a:pt x="10488" y="5329"/>
                  </a:lnTo>
                  <a:close/>
                  <a:moveTo>
                    <a:pt x="6862" y="6886"/>
                  </a:moveTo>
                  <a:lnTo>
                    <a:pt x="7349" y="7422"/>
                  </a:lnTo>
                  <a:lnTo>
                    <a:pt x="7349" y="7422"/>
                  </a:lnTo>
                  <a:lnTo>
                    <a:pt x="6570" y="7203"/>
                  </a:lnTo>
                  <a:lnTo>
                    <a:pt x="6668" y="7105"/>
                  </a:lnTo>
                  <a:lnTo>
                    <a:pt x="6765" y="7008"/>
                  </a:lnTo>
                  <a:lnTo>
                    <a:pt x="6862" y="6911"/>
                  </a:lnTo>
                  <a:lnTo>
                    <a:pt x="6862" y="6886"/>
                  </a:lnTo>
                  <a:close/>
                  <a:moveTo>
                    <a:pt x="12386" y="6789"/>
                  </a:moveTo>
                  <a:lnTo>
                    <a:pt x="12483" y="6911"/>
                  </a:lnTo>
                  <a:lnTo>
                    <a:pt x="12629" y="7008"/>
                  </a:lnTo>
                  <a:lnTo>
                    <a:pt x="12775" y="7105"/>
                  </a:lnTo>
                  <a:lnTo>
                    <a:pt x="12921" y="7178"/>
                  </a:lnTo>
                  <a:lnTo>
                    <a:pt x="13432" y="7422"/>
                  </a:lnTo>
                  <a:lnTo>
                    <a:pt x="13140" y="7641"/>
                  </a:lnTo>
                  <a:lnTo>
                    <a:pt x="12970" y="7543"/>
                  </a:lnTo>
                  <a:lnTo>
                    <a:pt x="12799" y="7470"/>
                  </a:lnTo>
                  <a:lnTo>
                    <a:pt x="12483" y="7349"/>
                  </a:lnTo>
                  <a:lnTo>
                    <a:pt x="12045" y="7154"/>
                  </a:lnTo>
                  <a:lnTo>
                    <a:pt x="11826" y="7057"/>
                  </a:lnTo>
                  <a:lnTo>
                    <a:pt x="11607" y="7008"/>
                  </a:lnTo>
                  <a:lnTo>
                    <a:pt x="12386" y="6789"/>
                  </a:lnTo>
                  <a:close/>
                  <a:moveTo>
                    <a:pt x="11461" y="7057"/>
                  </a:moveTo>
                  <a:lnTo>
                    <a:pt x="11534" y="7154"/>
                  </a:lnTo>
                  <a:lnTo>
                    <a:pt x="11631" y="7251"/>
                  </a:lnTo>
                  <a:lnTo>
                    <a:pt x="11850" y="7397"/>
                  </a:lnTo>
                  <a:lnTo>
                    <a:pt x="12069" y="7519"/>
                  </a:lnTo>
                  <a:lnTo>
                    <a:pt x="12313" y="7641"/>
                  </a:lnTo>
                  <a:lnTo>
                    <a:pt x="12532" y="7762"/>
                  </a:lnTo>
                  <a:lnTo>
                    <a:pt x="12799" y="7908"/>
                  </a:lnTo>
                  <a:lnTo>
                    <a:pt x="12483" y="8152"/>
                  </a:lnTo>
                  <a:lnTo>
                    <a:pt x="12410" y="8054"/>
                  </a:lnTo>
                  <a:lnTo>
                    <a:pt x="12337" y="7981"/>
                  </a:lnTo>
                  <a:lnTo>
                    <a:pt x="12240" y="7908"/>
                  </a:lnTo>
                  <a:lnTo>
                    <a:pt x="12118" y="7860"/>
                  </a:lnTo>
                  <a:lnTo>
                    <a:pt x="11875" y="7762"/>
                  </a:lnTo>
                  <a:lnTo>
                    <a:pt x="11656" y="7689"/>
                  </a:lnTo>
                  <a:lnTo>
                    <a:pt x="11145" y="7470"/>
                  </a:lnTo>
                  <a:lnTo>
                    <a:pt x="10901" y="7349"/>
                  </a:lnTo>
                  <a:lnTo>
                    <a:pt x="10634" y="7251"/>
                  </a:lnTo>
                  <a:lnTo>
                    <a:pt x="11437" y="7057"/>
                  </a:lnTo>
                  <a:close/>
                  <a:moveTo>
                    <a:pt x="10439" y="7324"/>
                  </a:moveTo>
                  <a:lnTo>
                    <a:pt x="10512" y="7422"/>
                  </a:lnTo>
                  <a:lnTo>
                    <a:pt x="10609" y="7495"/>
                  </a:lnTo>
                  <a:lnTo>
                    <a:pt x="10828" y="7665"/>
                  </a:lnTo>
                  <a:lnTo>
                    <a:pt x="11047" y="7787"/>
                  </a:lnTo>
                  <a:lnTo>
                    <a:pt x="11291" y="7884"/>
                  </a:lnTo>
                  <a:lnTo>
                    <a:pt x="11996" y="8176"/>
                  </a:lnTo>
                  <a:lnTo>
                    <a:pt x="12167" y="8249"/>
                  </a:lnTo>
                  <a:lnTo>
                    <a:pt x="12215" y="8273"/>
                  </a:lnTo>
                  <a:lnTo>
                    <a:pt x="12288" y="8298"/>
                  </a:lnTo>
                  <a:lnTo>
                    <a:pt x="11996" y="8541"/>
                  </a:lnTo>
                  <a:lnTo>
                    <a:pt x="11972" y="8541"/>
                  </a:lnTo>
                  <a:lnTo>
                    <a:pt x="11583" y="8444"/>
                  </a:lnTo>
                  <a:lnTo>
                    <a:pt x="11218" y="8322"/>
                  </a:lnTo>
                  <a:lnTo>
                    <a:pt x="10853" y="8152"/>
                  </a:lnTo>
                  <a:lnTo>
                    <a:pt x="10512" y="7957"/>
                  </a:lnTo>
                  <a:lnTo>
                    <a:pt x="10098" y="7714"/>
                  </a:lnTo>
                  <a:lnTo>
                    <a:pt x="9879" y="7592"/>
                  </a:lnTo>
                  <a:lnTo>
                    <a:pt x="9660" y="7495"/>
                  </a:lnTo>
                  <a:lnTo>
                    <a:pt x="10439" y="7324"/>
                  </a:lnTo>
                  <a:close/>
                  <a:moveTo>
                    <a:pt x="8225" y="8103"/>
                  </a:moveTo>
                  <a:lnTo>
                    <a:pt x="8638" y="8249"/>
                  </a:lnTo>
                  <a:lnTo>
                    <a:pt x="9028" y="8419"/>
                  </a:lnTo>
                  <a:lnTo>
                    <a:pt x="8930" y="8517"/>
                  </a:lnTo>
                  <a:lnTo>
                    <a:pt x="8784" y="8638"/>
                  </a:lnTo>
                  <a:lnTo>
                    <a:pt x="8711" y="8711"/>
                  </a:lnTo>
                  <a:lnTo>
                    <a:pt x="8687" y="8784"/>
                  </a:lnTo>
                  <a:lnTo>
                    <a:pt x="8225" y="8103"/>
                  </a:lnTo>
                  <a:close/>
                  <a:moveTo>
                    <a:pt x="7689" y="8663"/>
                  </a:moveTo>
                  <a:lnTo>
                    <a:pt x="7714" y="9003"/>
                  </a:lnTo>
                  <a:lnTo>
                    <a:pt x="7689" y="9003"/>
                  </a:lnTo>
                  <a:lnTo>
                    <a:pt x="7519" y="8930"/>
                  </a:lnTo>
                  <a:lnTo>
                    <a:pt x="7665" y="8687"/>
                  </a:lnTo>
                  <a:lnTo>
                    <a:pt x="7689" y="8663"/>
                  </a:lnTo>
                  <a:close/>
                  <a:moveTo>
                    <a:pt x="9344" y="7592"/>
                  </a:moveTo>
                  <a:lnTo>
                    <a:pt x="9612" y="7787"/>
                  </a:lnTo>
                  <a:lnTo>
                    <a:pt x="9904" y="7981"/>
                  </a:lnTo>
                  <a:lnTo>
                    <a:pt x="10463" y="8322"/>
                  </a:lnTo>
                  <a:lnTo>
                    <a:pt x="10755" y="8492"/>
                  </a:lnTo>
                  <a:lnTo>
                    <a:pt x="11047" y="8638"/>
                  </a:lnTo>
                  <a:lnTo>
                    <a:pt x="11364" y="8760"/>
                  </a:lnTo>
                  <a:lnTo>
                    <a:pt x="11680" y="8833"/>
                  </a:lnTo>
                  <a:lnTo>
                    <a:pt x="11510" y="9003"/>
                  </a:lnTo>
                  <a:lnTo>
                    <a:pt x="11485" y="9028"/>
                  </a:lnTo>
                  <a:lnTo>
                    <a:pt x="10463" y="8565"/>
                  </a:lnTo>
                  <a:lnTo>
                    <a:pt x="9952" y="8371"/>
                  </a:lnTo>
                  <a:lnTo>
                    <a:pt x="9417" y="8176"/>
                  </a:lnTo>
                  <a:lnTo>
                    <a:pt x="8979" y="7981"/>
                  </a:lnTo>
                  <a:lnTo>
                    <a:pt x="8736" y="7884"/>
                  </a:lnTo>
                  <a:lnTo>
                    <a:pt x="8468" y="7811"/>
                  </a:lnTo>
                  <a:lnTo>
                    <a:pt x="8906" y="7714"/>
                  </a:lnTo>
                  <a:lnTo>
                    <a:pt x="9344" y="7592"/>
                  </a:lnTo>
                  <a:close/>
                  <a:moveTo>
                    <a:pt x="9368" y="8565"/>
                  </a:moveTo>
                  <a:lnTo>
                    <a:pt x="9733" y="8687"/>
                  </a:lnTo>
                  <a:lnTo>
                    <a:pt x="9660" y="8760"/>
                  </a:lnTo>
                  <a:lnTo>
                    <a:pt x="9198" y="9076"/>
                  </a:lnTo>
                  <a:lnTo>
                    <a:pt x="9101" y="9149"/>
                  </a:lnTo>
                  <a:lnTo>
                    <a:pt x="9003" y="9247"/>
                  </a:lnTo>
                  <a:lnTo>
                    <a:pt x="8760" y="8906"/>
                  </a:lnTo>
                  <a:lnTo>
                    <a:pt x="8784" y="8906"/>
                  </a:lnTo>
                  <a:lnTo>
                    <a:pt x="8930" y="8809"/>
                  </a:lnTo>
                  <a:lnTo>
                    <a:pt x="9052" y="8711"/>
                  </a:lnTo>
                  <a:lnTo>
                    <a:pt x="9174" y="8638"/>
                  </a:lnTo>
                  <a:lnTo>
                    <a:pt x="9344" y="8590"/>
                  </a:lnTo>
                  <a:lnTo>
                    <a:pt x="9368" y="8565"/>
                  </a:lnTo>
                  <a:close/>
                  <a:moveTo>
                    <a:pt x="828" y="6181"/>
                  </a:moveTo>
                  <a:lnTo>
                    <a:pt x="1168" y="6302"/>
                  </a:lnTo>
                  <a:lnTo>
                    <a:pt x="1533" y="6400"/>
                  </a:lnTo>
                  <a:lnTo>
                    <a:pt x="2239" y="6546"/>
                  </a:lnTo>
                  <a:lnTo>
                    <a:pt x="2507" y="6570"/>
                  </a:lnTo>
                  <a:lnTo>
                    <a:pt x="2750" y="6594"/>
                  </a:lnTo>
                  <a:lnTo>
                    <a:pt x="3018" y="6619"/>
                  </a:lnTo>
                  <a:lnTo>
                    <a:pt x="3285" y="6643"/>
                  </a:lnTo>
                  <a:lnTo>
                    <a:pt x="4356" y="6911"/>
                  </a:lnTo>
                  <a:lnTo>
                    <a:pt x="5159" y="7081"/>
                  </a:lnTo>
                  <a:lnTo>
                    <a:pt x="5938" y="7300"/>
                  </a:lnTo>
                  <a:lnTo>
                    <a:pt x="7519" y="7762"/>
                  </a:lnTo>
                  <a:lnTo>
                    <a:pt x="6546" y="8273"/>
                  </a:lnTo>
                  <a:lnTo>
                    <a:pt x="5548" y="8736"/>
                  </a:lnTo>
                  <a:lnTo>
                    <a:pt x="4697" y="9076"/>
                  </a:lnTo>
                  <a:lnTo>
                    <a:pt x="4453" y="9198"/>
                  </a:lnTo>
                  <a:lnTo>
                    <a:pt x="4332" y="9271"/>
                  </a:lnTo>
                  <a:lnTo>
                    <a:pt x="4234" y="9368"/>
                  </a:lnTo>
                  <a:lnTo>
                    <a:pt x="4210" y="9320"/>
                  </a:lnTo>
                  <a:lnTo>
                    <a:pt x="3991" y="9003"/>
                  </a:lnTo>
                  <a:lnTo>
                    <a:pt x="3748" y="8687"/>
                  </a:lnTo>
                  <a:lnTo>
                    <a:pt x="3456" y="8395"/>
                  </a:lnTo>
                  <a:lnTo>
                    <a:pt x="3164" y="8127"/>
                  </a:lnTo>
                  <a:lnTo>
                    <a:pt x="2531" y="7616"/>
                  </a:lnTo>
                  <a:lnTo>
                    <a:pt x="2239" y="7373"/>
                  </a:lnTo>
                  <a:lnTo>
                    <a:pt x="1947" y="7105"/>
                  </a:lnTo>
                  <a:lnTo>
                    <a:pt x="1728" y="6911"/>
                  </a:lnTo>
                  <a:lnTo>
                    <a:pt x="1485" y="6716"/>
                  </a:lnTo>
                  <a:lnTo>
                    <a:pt x="1047" y="6375"/>
                  </a:lnTo>
                  <a:lnTo>
                    <a:pt x="828" y="6181"/>
                  </a:lnTo>
                  <a:close/>
                  <a:moveTo>
                    <a:pt x="10098" y="8833"/>
                  </a:moveTo>
                  <a:lnTo>
                    <a:pt x="10658" y="9076"/>
                  </a:lnTo>
                  <a:lnTo>
                    <a:pt x="10366" y="9247"/>
                  </a:lnTo>
                  <a:lnTo>
                    <a:pt x="10098" y="9393"/>
                  </a:lnTo>
                  <a:lnTo>
                    <a:pt x="9758" y="9612"/>
                  </a:lnTo>
                  <a:lnTo>
                    <a:pt x="9612" y="9758"/>
                  </a:lnTo>
                  <a:lnTo>
                    <a:pt x="9466" y="9904"/>
                  </a:lnTo>
                  <a:lnTo>
                    <a:pt x="9125" y="9417"/>
                  </a:lnTo>
                  <a:lnTo>
                    <a:pt x="9198" y="9393"/>
                  </a:lnTo>
                  <a:lnTo>
                    <a:pt x="9271" y="9368"/>
                  </a:lnTo>
                  <a:lnTo>
                    <a:pt x="9417" y="9271"/>
                  </a:lnTo>
                  <a:lnTo>
                    <a:pt x="9660" y="9101"/>
                  </a:lnTo>
                  <a:lnTo>
                    <a:pt x="10098" y="8857"/>
                  </a:lnTo>
                  <a:lnTo>
                    <a:pt x="10098" y="8833"/>
                  </a:lnTo>
                  <a:close/>
                  <a:moveTo>
                    <a:pt x="7324" y="9174"/>
                  </a:moveTo>
                  <a:lnTo>
                    <a:pt x="7446" y="9222"/>
                  </a:lnTo>
                  <a:lnTo>
                    <a:pt x="7519" y="9295"/>
                  </a:lnTo>
                  <a:lnTo>
                    <a:pt x="7738" y="9393"/>
                  </a:lnTo>
                  <a:lnTo>
                    <a:pt x="7738" y="9855"/>
                  </a:lnTo>
                  <a:lnTo>
                    <a:pt x="7738" y="10001"/>
                  </a:lnTo>
                  <a:lnTo>
                    <a:pt x="7495" y="9855"/>
                  </a:lnTo>
                  <a:lnTo>
                    <a:pt x="7251" y="9733"/>
                  </a:lnTo>
                  <a:lnTo>
                    <a:pt x="7105" y="9685"/>
                  </a:lnTo>
                  <a:lnTo>
                    <a:pt x="6984" y="9660"/>
                  </a:lnTo>
                  <a:lnTo>
                    <a:pt x="7324" y="9174"/>
                  </a:lnTo>
                  <a:close/>
                  <a:moveTo>
                    <a:pt x="6911" y="9758"/>
                  </a:moveTo>
                  <a:lnTo>
                    <a:pt x="7008" y="9879"/>
                  </a:lnTo>
                  <a:lnTo>
                    <a:pt x="7130" y="10001"/>
                  </a:lnTo>
                  <a:lnTo>
                    <a:pt x="7373" y="10196"/>
                  </a:lnTo>
                  <a:lnTo>
                    <a:pt x="7543" y="10317"/>
                  </a:lnTo>
                  <a:lnTo>
                    <a:pt x="7762" y="10415"/>
                  </a:lnTo>
                  <a:lnTo>
                    <a:pt x="7762" y="10926"/>
                  </a:lnTo>
                  <a:lnTo>
                    <a:pt x="7470" y="10707"/>
                  </a:lnTo>
                  <a:lnTo>
                    <a:pt x="7203" y="10488"/>
                  </a:lnTo>
                  <a:lnTo>
                    <a:pt x="7057" y="10415"/>
                  </a:lnTo>
                  <a:lnTo>
                    <a:pt x="6911" y="10317"/>
                  </a:lnTo>
                  <a:lnTo>
                    <a:pt x="6741" y="10269"/>
                  </a:lnTo>
                  <a:lnTo>
                    <a:pt x="6570" y="10244"/>
                  </a:lnTo>
                  <a:lnTo>
                    <a:pt x="6911" y="9758"/>
                  </a:lnTo>
                  <a:close/>
                  <a:moveTo>
                    <a:pt x="11072" y="9271"/>
                  </a:moveTo>
                  <a:lnTo>
                    <a:pt x="11291" y="9368"/>
                  </a:lnTo>
                  <a:lnTo>
                    <a:pt x="11266" y="9490"/>
                  </a:lnTo>
                  <a:lnTo>
                    <a:pt x="11266" y="9612"/>
                  </a:lnTo>
                  <a:lnTo>
                    <a:pt x="11096" y="9685"/>
                  </a:lnTo>
                  <a:lnTo>
                    <a:pt x="10950" y="9782"/>
                  </a:lnTo>
                  <a:lnTo>
                    <a:pt x="10658" y="9977"/>
                  </a:lnTo>
                  <a:lnTo>
                    <a:pt x="10293" y="10220"/>
                  </a:lnTo>
                  <a:lnTo>
                    <a:pt x="10123" y="10366"/>
                  </a:lnTo>
                  <a:lnTo>
                    <a:pt x="10050" y="10439"/>
                  </a:lnTo>
                  <a:lnTo>
                    <a:pt x="10001" y="10536"/>
                  </a:lnTo>
                  <a:lnTo>
                    <a:pt x="10001" y="10585"/>
                  </a:lnTo>
                  <a:lnTo>
                    <a:pt x="10025" y="10609"/>
                  </a:lnTo>
                  <a:lnTo>
                    <a:pt x="10123" y="10609"/>
                  </a:lnTo>
                  <a:lnTo>
                    <a:pt x="10220" y="10585"/>
                  </a:lnTo>
                  <a:lnTo>
                    <a:pt x="10390" y="10512"/>
                  </a:lnTo>
                  <a:lnTo>
                    <a:pt x="10561" y="10390"/>
                  </a:lnTo>
                  <a:lnTo>
                    <a:pt x="10731" y="10269"/>
                  </a:lnTo>
                  <a:lnTo>
                    <a:pt x="10999" y="10074"/>
                  </a:lnTo>
                  <a:lnTo>
                    <a:pt x="11291" y="9904"/>
                  </a:lnTo>
                  <a:lnTo>
                    <a:pt x="11339" y="10171"/>
                  </a:lnTo>
                  <a:lnTo>
                    <a:pt x="11412" y="10390"/>
                  </a:lnTo>
                  <a:lnTo>
                    <a:pt x="11145" y="10488"/>
                  </a:lnTo>
                  <a:lnTo>
                    <a:pt x="10877" y="10634"/>
                  </a:lnTo>
                  <a:lnTo>
                    <a:pt x="10731" y="10682"/>
                  </a:lnTo>
                  <a:lnTo>
                    <a:pt x="10561" y="10804"/>
                  </a:lnTo>
                  <a:lnTo>
                    <a:pt x="10415" y="10926"/>
                  </a:lnTo>
                  <a:lnTo>
                    <a:pt x="10342" y="10999"/>
                  </a:lnTo>
                  <a:lnTo>
                    <a:pt x="10317" y="11072"/>
                  </a:lnTo>
                  <a:lnTo>
                    <a:pt x="9879" y="10463"/>
                  </a:lnTo>
                  <a:lnTo>
                    <a:pt x="9587" y="10050"/>
                  </a:lnTo>
                  <a:lnTo>
                    <a:pt x="9733" y="10001"/>
                  </a:lnTo>
                  <a:lnTo>
                    <a:pt x="9904" y="9928"/>
                  </a:lnTo>
                  <a:lnTo>
                    <a:pt x="10196" y="9758"/>
                  </a:lnTo>
                  <a:lnTo>
                    <a:pt x="10634" y="9514"/>
                  </a:lnTo>
                  <a:lnTo>
                    <a:pt x="11047" y="9295"/>
                  </a:lnTo>
                  <a:lnTo>
                    <a:pt x="11072" y="9271"/>
                  </a:lnTo>
                  <a:close/>
                  <a:moveTo>
                    <a:pt x="11534" y="10780"/>
                  </a:moveTo>
                  <a:lnTo>
                    <a:pt x="11656" y="11193"/>
                  </a:lnTo>
                  <a:lnTo>
                    <a:pt x="11631" y="11193"/>
                  </a:lnTo>
                  <a:lnTo>
                    <a:pt x="11437" y="11364"/>
                  </a:lnTo>
                  <a:lnTo>
                    <a:pt x="11218" y="11510"/>
                  </a:lnTo>
                  <a:lnTo>
                    <a:pt x="11023" y="11631"/>
                  </a:lnTo>
                  <a:lnTo>
                    <a:pt x="10828" y="11753"/>
                  </a:lnTo>
                  <a:lnTo>
                    <a:pt x="10804" y="11777"/>
                  </a:lnTo>
                  <a:lnTo>
                    <a:pt x="10439" y="11242"/>
                  </a:lnTo>
                  <a:lnTo>
                    <a:pt x="10512" y="11242"/>
                  </a:lnTo>
                  <a:lnTo>
                    <a:pt x="10585" y="11218"/>
                  </a:lnTo>
                  <a:lnTo>
                    <a:pt x="10731" y="11145"/>
                  </a:lnTo>
                  <a:lnTo>
                    <a:pt x="10999" y="10974"/>
                  </a:lnTo>
                  <a:lnTo>
                    <a:pt x="11534" y="10780"/>
                  </a:lnTo>
                  <a:close/>
                  <a:moveTo>
                    <a:pt x="6522" y="10342"/>
                  </a:moveTo>
                  <a:lnTo>
                    <a:pt x="6668" y="10439"/>
                  </a:lnTo>
                  <a:lnTo>
                    <a:pt x="6838" y="10561"/>
                  </a:lnTo>
                  <a:lnTo>
                    <a:pt x="7105" y="10853"/>
                  </a:lnTo>
                  <a:lnTo>
                    <a:pt x="7251" y="10999"/>
                  </a:lnTo>
                  <a:lnTo>
                    <a:pt x="7397" y="11120"/>
                  </a:lnTo>
                  <a:lnTo>
                    <a:pt x="7568" y="11218"/>
                  </a:lnTo>
                  <a:lnTo>
                    <a:pt x="7738" y="11291"/>
                  </a:lnTo>
                  <a:lnTo>
                    <a:pt x="7762" y="11291"/>
                  </a:lnTo>
                  <a:lnTo>
                    <a:pt x="7762" y="12021"/>
                  </a:lnTo>
                  <a:lnTo>
                    <a:pt x="7665" y="11948"/>
                  </a:lnTo>
                  <a:lnTo>
                    <a:pt x="7568" y="11875"/>
                  </a:lnTo>
                  <a:lnTo>
                    <a:pt x="7397" y="11704"/>
                  </a:lnTo>
                  <a:lnTo>
                    <a:pt x="7057" y="11364"/>
                  </a:lnTo>
                  <a:lnTo>
                    <a:pt x="6862" y="11193"/>
                  </a:lnTo>
                  <a:lnTo>
                    <a:pt x="6619" y="11072"/>
                  </a:lnTo>
                  <a:lnTo>
                    <a:pt x="6376" y="10999"/>
                  </a:lnTo>
                  <a:lnTo>
                    <a:pt x="6132" y="10926"/>
                  </a:lnTo>
                  <a:lnTo>
                    <a:pt x="6522" y="10342"/>
                  </a:lnTo>
                  <a:close/>
                  <a:moveTo>
                    <a:pt x="11753" y="11510"/>
                  </a:moveTo>
                  <a:lnTo>
                    <a:pt x="11826" y="11802"/>
                  </a:lnTo>
                  <a:lnTo>
                    <a:pt x="11704" y="11826"/>
                  </a:lnTo>
                  <a:lnTo>
                    <a:pt x="11607" y="11899"/>
                  </a:lnTo>
                  <a:lnTo>
                    <a:pt x="11412" y="12021"/>
                  </a:lnTo>
                  <a:lnTo>
                    <a:pt x="11291" y="12167"/>
                  </a:lnTo>
                  <a:lnTo>
                    <a:pt x="11218" y="12240"/>
                  </a:lnTo>
                  <a:lnTo>
                    <a:pt x="11193" y="12313"/>
                  </a:lnTo>
                  <a:lnTo>
                    <a:pt x="10901" y="11899"/>
                  </a:lnTo>
                  <a:lnTo>
                    <a:pt x="11120" y="11850"/>
                  </a:lnTo>
                  <a:lnTo>
                    <a:pt x="11339" y="11777"/>
                  </a:lnTo>
                  <a:lnTo>
                    <a:pt x="11558" y="11656"/>
                  </a:lnTo>
                  <a:lnTo>
                    <a:pt x="11753" y="11510"/>
                  </a:lnTo>
                  <a:close/>
                  <a:moveTo>
                    <a:pt x="6059" y="11047"/>
                  </a:moveTo>
                  <a:lnTo>
                    <a:pt x="6303" y="11218"/>
                  </a:lnTo>
                  <a:lnTo>
                    <a:pt x="6546" y="11388"/>
                  </a:lnTo>
                  <a:lnTo>
                    <a:pt x="6789" y="11583"/>
                  </a:lnTo>
                  <a:lnTo>
                    <a:pt x="6984" y="11802"/>
                  </a:lnTo>
                  <a:lnTo>
                    <a:pt x="7251" y="12069"/>
                  </a:lnTo>
                  <a:lnTo>
                    <a:pt x="7397" y="12215"/>
                  </a:lnTo>
                  <a:lnTo>
                    <a:pt x="7543" y="12313"/>
                  </a:lnTo>
                  <a:lnTo>
                    <a:pt x="7276" y="12459"/>
                  </a:lnTo>
                  <a:lnTo>
                    <a:pt x="7154" y="12386"/>
                  </a:lnTo>
                  <a:lnTo>
                    <a:pt x="7008" y="12337"/>
                  </a:lnTo>
                  <a:lnTo>
                    <a:pt x="6765" y="12215"/>
                  </a:lnTo>
                  <a:lnTo>
                    <a:pt x="6522" y="12069"/>
                  </a:lnTo>
                  <a:lnTo>
                    <a:pt x="6327" y="11948"/>
                  </a:lnTo>
                  <a:lnTo>
                    <a:pt x="6157" y="11802"/>
                  </a:lnTo>
                  <a:lnTo>
                    <a:pt x="5962" y="11656"/>
                  </a:lnTo>
                  <a:lnTo>
                    <a:pt x="5767" y="11534"/>
                  </a:lnTo>
                  <a:lnTo>
                    <a:pt x="6059" y="11047"/>
                  </a:lnTo>
                  <a:close/>
                  <a:moveTo>
                    <a:pt x="5670" y="11680"/>
                  </a:moveTo>
                  <a:lnTo>
                    <a:pt x="5719" y="11777"/>
                  </a:lnTo>
                  <a:lnTo>
                    <a:pt x="5792" y="11850"/>
                  </a:lnTo>
                  <a:lnTo>
                    <a:pt x="5938" y="12021"/>
                  </a:lnTo>
                  <a:lnTo>
                    <a:pt x="6108" y="12167"/>
                  </a:lnTo>
                  <a:lnTo>
                    <a:pt x="6278" y="12288"/>
                  </a:lnTo>
                  <a:lnTo>
                    <a:pt x="6546" y="12483"/>
                  </a:lnTo>
                  <a:lnTo>
                    <a:pt x="6716" y="12580"/>
                  </a:lnTo>
                  <a:lnTo>
                    <a:pt x="6887" y="12678"/>
                  </a:lnTo>
                  <a:lnTo>
                    <a:pt x="6522" y="12848"/>
                  </a:lnTo>
                  <a:lnTo>
                    <a:pt x="6230" y="12653"/>
                  </a:lnTo>
                  <a:lnTo>
                    <a:pt x="5938" y="12434"/>
                  </a:lnTo>
                  <a:lnTo>
                    <a:pt x="5694" y="12215"/>
                  </a:lnTo>
                  <a:lnTo>
                    <a:pt x="5475" y="12021"/>
                  </a:lnTo>
                  <a:lnTo>
                    <a:pt x="5621" y="11777"/>
                  </a:lnTo>
                  <a:lnTo>
                    <a:pt x="5670" y="11680"/>
                  </a:lnTo>
                  <a:close/>
                  <a:moveTo>
                    <a:pt x="11899" y="12094"/>
                  </a:moveTo>
                  <a:lnTo>
                    <a:pt x="12021" y="12605"/>
                  </a:lnTo>
                  <a:lnTo>
                    <a:pt x="11899" y="12726"/>
                  </a:lnTo>
                  <a:lnTo>
                    <a:pt x="11777" y="12848"/>
                  </a:lnTo>
                  <a:lnTo>
                    <a:pt x="11729" y="12921"/>
                  </a:lnTo>
                  <a:lnTo>
                    <a:pt x="11680" y="12994"/>
                  </a:lnTo>
                  <a:lnTo>
                    <a:pt x="11680" y="13018"/>
                  </a:lnTo>
                  <a:lnTo>
                    <a:pt x="11266" y="12434"/>
                  </a:lnTo>
                  <a:lnTo>
                    <a:pt x="11412" y="12386"/>
                  </a:lnTo>
                  <a:lnTo>
                    <a:pt x="11558" y="12313"/>
                  </a:lnTo>
                  <a:lnTo>
                    <a:pt x="11729" y="12215"/>
                  </a:lnTo>
                  <a:lnTo>
                    <a:pt x="11899" y="12094"/>
                  </a:lnTo>
                  <a:close/>
                  <a:moveTo>
                    <a:pt x="5329" y="12240"/>
                  </a:moveTo>
                  <a:lnTo>
                    <a:pt x="5402" y="12361"/>
                  </a:lnTo>
                  <a:lnTo>
                    <a:pt x="5500" y="12483"/>
                  </a:lnTo>
                  <a:lnTo>
                    <a:pt x="5670" y="12678"/>
                  </a:lnTo>
                  <a:lnTo>
                    <a:pt x="5913" y="12897"/>
                  </a:lnTo>
                  <a:lnTo>
                    <a:pt x="6157" y="13067"/>
                  </a:lnTo>
                  <a:lnTo>
                    <a:pt x="5743" y="13335"/>
                  </a:lnTo>
                  <a:lnTo>
                    <a:pt x="5646" y="13310"/>
                  </a:lnTo>
                  <a:lnTo>
                    <a:pt x="5475" y="13237"/>
                  </a:lnTo>
                  <a:lnTo>
                    <a:pt x="5305" y="13164"/>
                  </a:lnTo>
                  <a:lnTo>
                    <a:pt x="5135" y="13043"/>
                  </a:lnTo>
                  <a:lnTo>
                    <a:pt x="4940" y="12970"/>
                  </a:lnTo>
                  <a:lnTo>
                    <a:pt x="4891" y="12945"/>
                  </a:lnTo>
                  <a:lnTo>
                    <a:pt x="5110" y="12605"/>
                  </a:lnTo>
                  <a:lnTo>
                    <a:pt x="5329" y="12240"/>
                  </a:lnTo>
                  <a:close/>
                  <a:moveTo>
                    <a:pt x="12094" y="13043"/>
                  </a:moveTo>
                  <a:lnTo>
                    <a:pt x="12215" y="13748"/>
                  </a:lnTo>
                  <a:lnTo>
                    <a:pt x="11802" y="13189"/>
                  </a:lnTo>
                  <a:lnTo>
                    <a:pt x="11850" y="13189"/>
                  </a:lnTo>
                  <a:lnTo>
                    <a:pt x="11923" y="13164"/>
                  </a:lnTo>
                  <a:lnTo>
                    <a:pt x="11972" y="13140"/>
                  </a:lnTo>
                  <a:lnTo>
                    <a:pt x="12094" y="13043"/>
                  </a:lnTo>
                  <a:close/>
                  <a:moveTo>
                    <a:pt x="4745" y="13140"/>
                  </a:moveTo>
                  <a:lnTo>
                    <a:pt x="4891" y="13310"/>
                  </a:lnTo>
                  <a:lnTo>
                    <a:pt x="5062" y="13456"/>
                  </a:lnTo>
                  <a:lnTo>
                    <a:pt x="5305" y="13602"/>
                  </a:lnTo>
                  <a:lnTo>
                    <a:pt x="4964" y="13846"/>
                  </a:lnTo>
                  <a:lnTo>
                    <a:pt x="4891" y="13773"/>
                  </a:lnTo>
                  <a:lnTo>
                    <a:pt x="4818" y="13700"/>
                  </a:lnTo>
                  <a:lnTo>
                    <a:pt x="4648" y="13627"/>
                  </a:lnTo>
                  <a:lnTo>
                    <a:pt x="4551" y="13554"/>
                  </a:lnTo>
                  <a:lnTo>
                    <a:pt x="4405" y="13529"/>
                  </a:lnTo>
                  <a:lnTo>
                    <a:pt x="4575" y="13335"/>
                  </a:lnTo>
                  <a:lnTo>
                    <a:pt x="4745" y="13140"/>
                  </a:lnTo>
                  <a:close/>
                  <a:moveTo>
                    <a:pt x="8200" y="8833"/>
                  </a:moveTo>
                  <a:lnTo>
                    <a:pt x="8371" y="9076"/>
                  </a:lnTo>
                  <a:lnTo>
                    <a:pt x="8663" y="9514"/>
                  </a:lnTo>
                  <a:lnTo>
                    <a:pt x="8979" y="9928"/>
                  </a:lnTo>
                  <a:lnTo>
                    <a:pt x="9587" y="10780"/>
                  </a:lnTo>
                  <a:lnTo>
                    <a:pt x="10171" y="11583"/>
                  </a:lnTo>
                  <a:lnTo>
                    <a:pt x="10731" y="12410"/>
                  </a:lnTo>
                  <a:lnTo>
                    <a:pt x="11291" y="13213"/>
                  </a:lnTo>
                  <a:lnTo>
                    <a:pt x="11850" y="13992"/>
                  </a:lnTo>
                  <a:lnTo>
                    <a:pt x="11729" y="13943"/>
                  </a:lnTo>
                  <a:lnTo>
                    <a:pt x="11072" y="13554"/>
                  </a:lnTo>
                  <a:lnTo>
                    <a:pt x="10415" y="13189"/>
                  </a:lnTo>
                  <a:lnTo>
                    <a:pt x="9831" y="12921"/>
                  </a:lnTo>
                  <a:lnTo>
                    <a:pt x="9539" y="12799"/>
                  </a:lnTo>
                  <a:lnTo>
                    <a:pt x="9222" y="12678"/>
                  </a:lnTo>
                  <a:lnTo>
                    <a:pt x="8760" y="12507"/>
                  </a:lnTo>
                  <a:lnTo>
                    <a:pt x="8517" y="12410"/>
                  </a:lnTo>
                  <a:lnTo>
                    <a:pt x="8273" y="12337"/>
                  </a:lnTo>
                  <a:lnTo>
                    <a:pt x="8273" y="12288"/>
                  </a:lnTo>
                  <a:lnTo>
                    <a:pt x="8322" y="11996"/>
                  </a:lnTo>
                  <a:lnTo>
                    <a:pt x="8346" y="11680"/>
                  </a:lnTo>
                  <a:lnTo>
                    <a:pt x="8346" y="11388"/>
                  </a:lnTo>
                  <a:lnTo>
                    <a:pt x="8322" y="11072"/>
                  </a:lnTo>
                  <a:lnTo>
                    <a:pt x="8273" y="10463"/>
                  </a:lnTo>
                  <a:lnTo>
                    <a:pt x="8225" y="9855"/>
                  </a:lnTo>
                  <a:lnTo>
                    <a:pt x="8200" y="8833"/>
                  </a:lnTo>
                  <a:close/>
                  <a:moveTo>
                    <a:pt x="7324" y="8346"/>
                  </a:moveTo>
                  <a:lnTo>
                    <a:pt x="6935" y="8906"/>
                  </a:lnTo>
                  <a:lnTo>
                    <a:pt x="6570" y="9441"/>
                  </a:lnTo>
                  <a:lnTo>
                    <a:pt x="5962" y="10439"/>
                  </a:lnTo>
                  <a:lnTo>
                    <a:pt x="5354" y="11437"/>
                  </a:lnTo>
                  <a:lnTo>
                    <a:pt x="4818" y="12386"/>
                  </a:lnTo>
                  <a:lnTo>
                    <a:pt x="4502" y="12848"/>
                  </a:lnTo>
                  <a:lnTo>
                    <a:pt x="4356" y="13067"/>
                  </a:lnTo>
                  <a:lnTo>
                    <a:pt x="4161" y="13286"/>
                  </a:lnTo>
                  <a:lnTo>
                    <a:pt x="3967" y="13529"/>
                  </a:lnTo>
                  <a:lnTo>
                    <a:pt x="3796" y="13773"/>
                  </a:lnTo>
                  <a:lnTo>
                    <a:pt x="3650" y="14040"/>
                  </a:lnTo>
                  <a:lnTo>
                    <a:pt x="3504" y="14308"/>
                  </a:lnTo>
                  <a:lnTo>
                    <a:pt x="3577" y="13578"/>
                  </a:lnTo>
                  <a:lnTo>
                    <a:pt x="3699" y="12897"/>
                  </a:lnTo>
                  <a:lnTo>
                    <a:pt x="3821" y="12215"/>
                  </a:lnTo>
                  <a:lnTo>
                    <a:pt x="3967" y="11558"/>
                  </a:lnTo>
                  <a:lnTo>
                    <a:pt x="4113" y="10926"/>
                  </a:lnTo>
                  <a:lnTo>
                    <a:pt x="4234" y="10269"/>
                  </a:lnTo>
                  <a:lnTo>
                    <a:pt x="4332" y="9612"/>
                  </a:lnTo>
                  <a:lnTo>
                    <a:pt x="4307" y="9539"/>
                  </a:lnTo>
                  <a:lnTo>
                    <a:pt x="4453" y="9587"/>
                  </a:lnTo>
                  <a:lnTo>
                    <a:pt x="4624" y="9563"/>
                  </a:lnTo>
                  <a:lnTo>
                    <a:pt x="4818" y="9514"/>
                  </a:lnTo>
                  <a:lnTo>
                    <a:pt x="5013" y="9441"/>
                  </a:lnTo>
                  <a:lnTo>
                    <a:pt x="5354" y="9271"/>
                  </a:lnTo>
                  <a:lnTo>
                    <a:pt x="5646" y="9149"/>
                  </a:lnTo>
                  <a:lnTo>
                    <a:pt x="6497" y="8760"/>
                  </a:lnTo>
                  <a:lnTo>
                    <a:pt x="7324" y="8346"/>
                  </a:lnTo>
                  <a:close/>
                  <a:moveTo>
                    <a:pt x="4234" y="13700"/>
                  </a:moveTo>
                  <a:lnTo>
                    <a:pt x="4307" y="13773"/>
                  </a:lnTo>
                  <a:lnTo>
                    <a:pt x="4380" y="13821"/>
                  </a:lnTo>
                  <a:lnTo>
                    <a:pt x="4551" y="13943"/>
                  </a:lnTo>
                  <a:lnTo>
                    <a:pt x="4697" y="14016"/>
                  </a:lnTo>
                  <a:lnTo>
                    <a:pt x="4307" y="14259"/>
                  </a:lnTo>
                  <a:lnTo>
                    <a:pt x="4161" y="14332"/>
                  </a:lnTo>
                  <a:lnTo>
                    <a:pt x="3991" y="14405"/>
                  </a:lnTo>
                  <a:lnTo>
                    <a:pt x="3650" y="14502"/>
                  </a:lnTo>
                  <a:lnTo>
                    <a:pt x="3748" y="14429"/>
                  </a:lnTo>
                  <a:lnTo>
                    <a:pt x="3821" y="14332"/>
                  </a:lnTo>
                  <a:lnTo>
                    <a:pt x="3967" y="14113"/>
                  </a:lnTo>
                  <a:lnTo>
                    <a:pt x="4113" y="13894"/>
                  </a:lnTo>
                  <a:lnTo>
                    <a:pt x="4234" y="13700"/>
                  </a:lnTo>
                  <a:close/>
                  <a:moveTo>
                    <a:pt x="7835" y="0"/>
                  </a:moveTo>
                  <a:lnTo>
                    <a:pt x="7762" y="25"/>
                  </a:lnTo>
                  <a:lnTo>
                    <a:pt x="7689" y="73"/>
                  </a:lnTo>
                  <a:lnTo>
                    <a:pt x="7641" y="73"/>
                  </a:lnTo>
                  <a:lnTo>
                    <a:pt x="7495" y="146"/>
                  </a:lnTo>
                  <a:lnTo>
                    <a:pt x="7373" y="244"/>
                  </a:lnTo>
                  <a:lnTo>
                    <a:pt x="7276" y="341"/>
                  </a:lnTo>
                  <a:lnTo>
                    <a:pt x="7178" y="463"/>
                  </a:lnTo>
                  <a:lnTo>
                    <a:pt x="6984" y="730"/>
                  </a:lnTo>
                  <a:lnTo>
                    <a:pt x="6838" y="1047"/>
                  </a:lnTo>
                  <a:lnTo>
                    <a:pt x="6716" y="1387"/>
                  </a:lnTo>
                  <a:lnTo>
                    <a:pt x="6619" y="1704"/>
                  </a:lnTo>
                  <a:lnTo>
                    <a:pt x="6449" y="2288"/>
                  </a:lnTo>
                  <a:lnTo>
                    <a:pt x="6230" y="2920"/>
                  </a:lnTo>
                  <a:lnTo>
                    <a:pt x="6108" y="3237"/>
                  </a:lnTo>
                  <a:lnTo>
                    <a:pt x="5962" y="3529"/>
                  </a:lnTo>
                  <a:lnTo>
                    <a:pt x="5767" y="3845"/>
                  </a:lnTo>
                  <a:lnTo>
                    <a:pt x="5548" y="4161"/>
                  </a:lnTo>
                  <a:lnTo>
                    <a:pt x="5378" y="4478"/>
                  </a:lnTo>
                  <a:lnTo>
                    <a:pt x="5281" y="4648"/>
                  </a:lnTo>
                  <a:lnTo>
                    <a:pt x="5208" y="4818"/>
                  </a:lnTo>
                  <a:lnTo>
                    <a:pt x="4891" y="4916"/>
                  </a:lnTo>
                  <a:lnTo>
                    <a:pt x="4575" y="4989"/>
                  </a:lnTo>
                  <a:lnTo>
                    <a:pt x="3918" y="5110"/>
                  </a:lnTo>
                  <a:lnTo>
                    <a:pt x="2580" y="5305"/>
                  </a:lnTo>
                  <a:lnTo>
                    <a:pt x="1801" y="5402"/>
                  </a:lnTo>
                  <a:lnTo>
                    <a:pt x="998" y="5500"/>
                  </a:lnTo>
                  <a:lnTo>
                    <a:pt x="755" y="5524"/>
                  </a:lnTo>
                  <a:lnTo>
                    <a:pt x="511" y="5524"/>
                  </a:lnTo>
                  <a:lnTo>
                    <a:pt x="244" y="5548"/>
                  </a:lnTo>
                  <a:lnTo>
                    <a:pt x="146" y="5597"/>
                  </a:lnTo>
                  <a:lnTo>
                    <a:pt x="49" y="5646"/>
                  </a:lnTo>
                  <a:lnTo>
                    <a:pt x="0" y="5719"/>
                  </a:lnTo>
                  <a:lnTo>
                    <a:pt x="0" y="5792"/>
                  </a:lnTo>
                  <a:lnTo>
                    <a:pt x="0" y="5865"/>
                  </a:lnTo>
                  <a:lnTo>
                    <a:pt x="0" y="5962"/>
                  </a:lnTo>
                  <a:lnTo>
                    <a:pt x="49" y="6035"/>
                  </a:lnTo>
                  <a:lnTo>
                    <a:pt x="146" y="6229"/>
                  </a:lnTo>
                  <a:lnTo>
                    <a:pt x="292" y="6375"/>
                  </a:lnTo>
                  <a:lnTo>
                    <a:pt x="438" y="6497"/>
                  </a:lnTo>
                  <a:lnTo>
                    <a:pt x="682" y="6716"/>
                  </a:lnTo>
                  <a:lnTo>
                    <a:pt x="925" y="6935"/>
                  </a:lnTo>
                  <a:lnTo>
                    <a:pt x="1460" y="7349"/>
                  </a:lnTo>
                  <a:lnTo>
                    <a:pt x="1971" y="7811"/>
                  </a:lnTo>
                  <a:lnTo>
                    <a:pt x="2507" y="8273"/>
                  </a:lnTo>
                  <a:lnTo>
                    <a:pt x="2847" y="8565"/>
                  </a:lnTo>
                  <a:lnTo>
                    <a:pt x="3188" y="8882"/>
                  </a:lnTo>
                  <a:lnTo>
                    <a:pt x="3504" y="9222"/>
                  </a:lnTo>
                  <a:lnTo>
                    <a:pt x="3650" y="9417"/>
                  </a:lnTo>
                  <a:lnTo>
                    <a:pt x="3772" y="9612"/>
                  </a:lnTo>
                  <a:lnTo>
                    <a:pt x="3821" y="9685"/>
                  </a:lnTo>
                  <a:lnTo>
                    <a:pt x="3918" y="9709"/>
                  </a:lnTo>
                  <a:lnTo>
                    <a:pt x="3748" y="10342"/>
                  </a:lnTo>
                  <a:lnTo>
                    <a:pt x="3602" y="10974"/>
                  </a:lnTo>
                  <a:lnTo>
                    <a:pt x="3334" y="12264"/>
                  </a:lnTo>
                  <a:lnTo>
                    <a:pt x="3212" y="12872"/>
                  </a:lnTo>
                  <a:lnTo>
                    <a:pt x="3091" y="13529"/>
                  </a:lnTo>
                  <a:lnTo>
                    <a:pt x="3042" y="13870"/>
                  </a:lnTo>
                  <a:lnTo>
                    <a:pt x="2993" y="14186"/>
                  </a:lnTo>
                  <a:lnTo>
                    <a:pt x="2993" y="14502"/>
                  </a:lnTo>
                  <a:lnTo>
                    <a:pt x="3018" y="14819"/>
                  </a:lnTo>
                  <a:lnTo>
                    <a:pt x="3042" y="14916"/>
                  </a:lnTo>
                  <a:lnTo>
                    <a:pt x="3091" y="14965"/>
                  </a:lnTo>
                  <a:lnTo>
                    <a:pt x="3188" y="15013"/>
                  </a:lnTo>
                  <a:lnTo>
                    <a:pt x="3261" y="15013"/>
                  </a:lnTo>
                  <a:lnTo>
                    <a:pt x="3383" y="15038"/>
                  </a:lnTo>
                  <a:lnTo>
                    <a:pt x="3529" y="15062"/>
                  </a:lnTo>
                  <a:lnTo>
                    <a:pt x="3675" y="15038"/>
                  </a:lnTo>
                  <a:lnTo>
                    <a:pt x="3796" y="15013"/>
                  </a:lnTo>
                  <a:lnTo>
                    <a:pt x="4088" y="14940"/>
                  </a:lnTo>
                  <a:lnTo>
                    <a:pt x="4405" y="14794"/>
                  </a:lnTo>
                  <a:lnTo>
                    <a:pt x="4672" y="14624"/>
                  </a:lnTo>
                  <a:lnTo>
                    <a:pt x="4964" y="14454"/>
                  </a:lnTo>
                  <a:lnTo>
                    <a:pt x="5402" y="14138"/>
                  </a:lnTo>
                  <a:lnTo>
                    <a:pt x="5719" y="13943"/>
                  </a:lnTo>
                  <a:lnTo>
                    <a:pt x="6035" y="13748"/>
                  </a:lnTo>
                  <a:lnTo>
                    <a:pt x="6716" y="13383"/>
                  </a:lnTo>
                  <a:lnTo>
                    <a:pt x="7373" y="13018"/>
                  </a:lnTo>
                  <a:lnTo>
                    <a:pt x="7689" y="12824"/>
                  </a:lnTo>
                  <a:lnTo>
                    <a:pt x="8006" y="12629"/>
                  </a:lnTo>
                  <a:lnTo>
                    <a:pt x="8127" y="12726"/>
                  </a:lnTo>
                  <a:lnTo>
                    <a:pt x="8273" y="12799"/>
                  </a:lnTo>
                  <a:lnTo>
                    <a:pt x="8590" y="12945"/>
                  </a:lnTo>
                  <a:lnTo>
                    <a:pt x="9320" y="13213"/>
                  </a:lnTo>
                  <a:lnTo>
                    <a:pt x="9685" y="13383"/>
                  </a:lnTo>
                  <a:lnTo>
                    <a:pt x="10050" y="13554"/>
                  </a:lnTo>
                  <a:lnTo>
                    <a:pt x="10707" y="13894"/>
                  </a:lnTo>
                  <a:lnTo>
                    <a:pt x="11364" y="14283"/>
                  </a:lnTo>
                  <a:lnTo>
                    <a:pt x="11607" y="14454"/>
                  </a:lnTo>
                  <a:lnTo>
                    <a:pt x="11875" y="14624"/>
                  </a:lnTo>
                  <a:lnTo>
                    <a:pt x="12021" y="14697"/>
                  </a:lnTo>
                  <a:lnTo>
                    <a:pt x="12167" y="14770"/>
                  </a:lnTo>
                  <a:lnTo>
                    <a:pt x="12313" y="14794"/>
                  </a:lnTo>
                  <a:lnTo>
                    <a:pt x="12459" y="14770"/>
                  </a:lnTo>
                  <a:lnTo>
                    <a:pt x="12507" y="14770"/>
                  </a:lnTo>
                  <a:lnTo>
                    <a:pt x="12532" y="14721"/>
                  </a:lnTo>
                  <a:lnTo>
                    <a:pt x="12629" y="14697"/>
                  </a:lnTo>
                  <a:lnTo>
                    <a:pt x="12702" y="14648"/>
                  </a:lnTo>
                  <a:lnTo>
                    <a:pt x="12751" y="14575"/>
                  </a:lnTo>
                  <a:lnTo>
                    <a:pt x="12775" y="14478"/>
                  </a:lnTo>
                  <a:lnTo>
                    <a:pt x="12751" y="14065"/>
                  </a:lnTo>
                  <a:lnTo>
                    <a:pt x="12702" y="13651"/>
                  </a:lnTo>
                  <a:lnTo>
                    <a:pt x="12629" y="13262"/>
                  </a:lnTo>
                  <a:lnTo>
                    <a:pt x="12556" y="12848"/>
                  </a:lnTo>
                  <a:lnTo>
                    <a:pt x="12337" y="12045"/>
                  </a:lnTo>
                  <a:lnTo>
                    <a:pt x="12118" y="11242"/>
                  </a:lnTo>
                  <a:lnTo>
                    <a:pt x="11899" y="10463"/>
                  </a:lnTo>
                  <a:lnTo>
                    <a:pt x="11875" y="10390"/>
                  </a:lnTo>
                  <a:lnTo>
                    <a:pt x="11680" y="9685"/>
                  </a:lnTo>
                  <a:lnTo>
                    <a:pt x="11680" y="9636"/>
                  </a:lnTo>
                  <a:lnTo>
                    <a:pt x="11656" y="9563"/>
                  </a:lnTo>
                  <a:lnTo>
                    <a:pt x="11631" y="9514"/>
                  </a:lnTo>
                  <a:lnTo>
                    <a:pt x="11680" y="9490"/>
                  </a:lnTo>
                  <a:lnTo>
                    <a:pt x="11729" y="9466"/>
                  </a:lnTo>
                  <a:lnTo>
                    <a:pt x="11802" y="9393"/>
                  </a:lnTo>
                  <a:lnTo>
                    <a:pt x="11850" y="9344"/>
                  </a:lnTo>
                  <a:lnTo>
                    <a:pt x="12094" y="9101"/>
                  </a:lnTo>
                  <a:lnTo>
                    <a:pt x="12361" y="8882"/>
                  </a:lnTo>
                  <a:lnTo>
                    <a:pt x="12897" y="8419"/>
                  </a:lnTo>
                  <a:lnTo>
                    <a:pt x="13432" y="8006"/>
                  </a:lnTo>
                  <a:lnTo>
                    <a:pt x="13967" y="7568"/>
                  </a:lnTo>
                  <a:lnTo>
                    <a:pt x="14211" y="7324"/>
                  </a:lnTo>
                  <a:lnTo>
                    <a:pt x="14454" y="7105"/>
                  </a:lnTo>
                  <a:lnTo>
                    <a:pt x="14697" y="6838"/>
                  </a:lnTo>
                  <a:lnTo>
                    <a:pt x="14892" y="6570"/>
                  </a:lnTo>
                  <a:lnTo>
                    <a:pt x="15232" y="6205"/>
                  </a:lnTo>
                  <a:lnTo>
                    <a:pt x="15403" y="5986"/>
                  </a:lnTo>
                  <a:lnTo>
                    <a:pt x="15451" y="5889"/>
                  </a:lnTo>
                  <a:lnTo>
                    <a:pt x="15500" y="5767"/>
                  </a:lnTo>
                  <a:lnTo>
                    <a:pt x="15500" y="5743"/>
                  </a:lnTo>
                  <a:lnTo>
                    <a:pt x="15476" y="5646"/>
                  </a:lnTo>
                  <a:lnTo>
                    <a:pt x="15427" y="5573"/>
                  </a:lnTo>
                  <a:lnTo>
                    <a:pt x="15354" y="5475"/>
                  </a:lnTo>
                  <a:lnTo>
                    <a:pt x="15257" y="5427"/>
                  </a:lnTo>
                  <a:lnTo>
                    <a:pt x="15135" y="5378"/>
                  </a:lnTo>
                  <a:lnTo>
                    <a:pt x="15013" y="5354"/>
                  </a:lnTo>
                  <a:lnTo>
                    <a:pt x="14770" y="5329"/>
                  </a:lnTo>
                  <a:lnTo>
                    <a:pt x="14527" y="5305"/>
                  </a:lnTo>
                  <a:lnTo>
                    <a:pt x="13797" y="5256"/>
                  </a:lnTo>
                  <a:lnTo>
                    <a:pt x="13091" y="5208"/>
                  </a:lnTo>
                  <a:lnTo>
                    <a:pt x="12410" y="5208"/>
                  </a:lnTo>
                  <a:lnTo>
                    <a:pt x="11753" y="5159"/>
                  </a:lnTo>
                  <a:lnTo>
                    <a:pt x="11485" y="5135"/>
                  </a:lnTo>
                  <a:lnTo>
                    <a:pt x="11218" y="5086"/>
                  </a:lnTo>
                  <a:lnTo>
                    <a:pt x="10950" y="5013"/>
                  </a:lnTo>
                  <a:lnTo>
                    <a:pt x="10682" y="4989"/>
                  </a:lnTo>
                  <a:lnTo>
                    <a:pt x="10658" y="4940"/>
                  </a:lnTo>
                  <a:lnTo>
                    <a:pt x="10634" y="4867"/>
                  </a:lnTo>
                  <a:lnTo>
                    <a:pt x="10415" y="4599"/>
                  </a:lnTo>
                  <a:lnTo>
                    <a:pt x="10220" y="4332"/>
                  </a:lnTo>
                  <a:lnTo>
                    <a:pt x="10025" y="4040"/>
                  </a:lnTo>
                  <a:lnTo>
                    <a:pt x="9855" y="3748"/>
                  </a:lnTo>
                  <a:lnTo>
                    <a:pt x="9514" y="3164"/>
                  </a:lnTo>
                  <a:lnTo>
                    <a:pt x="9222" y="2531"/>
                  </a:lnTo>
                  <a:lnTo>
                    <a:pt x="8638" y="1290"/>
                  </a:lnTo>
                  <a:lnTo>
                    <a:pt x="8322" y="682"/>
                  </a:lnTo>
                  <a:lnTo>
                    <a:pt x="7981" y="73"/>
                  </a:lnTo>
                  <a:lnTo>
                    <a:pt x="7908" y="2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6D9EEB"/>
                </a:solidFill>
              </a:endParaRPr>
            </a:p>
          </p:txBody>
        </p:sp>
        <p:sp>
          <p:nvSpPr>
            <p:cNvPr id="33" name="Google Shape;266;p19"/>
            <p:cNvSpPr/>
            <p:nvPr/>
          </p:nvSpPr>
          <p:spPr>
            <a:xfrm>
              <a:off x="4590592" y="1008591"/>
              <a:ext cx="355282" cy="362290"/>
            </a:xfrm>
            <a:custGeom>
              <a:avLst/>
              <a:gdLst/>
              <a:ahLst/>
              <a:cxnLst/>
              <a:rect l="l" t="t" r="r" b="b"/>
              <a:pathLst>
                <a:path w="15501" h="15063" extrusionOk="0">
                  <a:moveTo>
                    <a:pt x="7957" y="925"/>
                  </a:moveTo>
                  <a:lnTo>
                    <a:pt x="8249" y="1533"/>
                  </a:lnTo>
                  <a:lnTo>
                    <a:pt x="8103" y="1606"/>
                  </a:lnTo>
                  <a:lnTo>
                    <a:pt x="7957" y="1704"/>
                  </a:lnTo>
                  <a:lnTo>
                    <a:pt x="7933" y="1752"/>
                  </a:lnTo>
                  <a:lnTo>
                    <a:pt x="7933" y="1339"/>
                  </a:lnTo>
                  <a:lnTo>
                    <a:pt x="7957" y="925"/>
                  </a:lnTo>
                  <a:close/>
                  <a:moveTo>
                    <a:pt x="8371" y="1801"/>
                  </a:moveTo>
                  <a:lnTo>
                    <a:pt x="8492" y="2020"/>
                  </a:lnTo>
                  <a:lnTo>
                    <a:pt x="8346" y="2117"/>
                  </a:lnTo>
                  <a:lnTo>
                    <a:pt x="8200" y="2215"/>
                  </a:lnTo>
                  <a:lnTo>
                    <a:pt x="8079" y="2288"/>
                  </a:lnTo>
                  <a:lnTo>
                    <a:pt x="7957" y="2409"/>
                  </a:lnTo>
                  <a:lnTo>
                    <a:pt x="7933" y="2069"/>
                  </a:lnTo>
                  <a:lnTo>
                    <a:pt x="8127" y="1971"/>
                  </a:lnTo>
                  <a:lnTo>
                    <a:pt x="8249" y="1898"/>
                  </a:lnTo>
                  <a:lnTo>
                    <a:pt x="8371" y="1801"/>
                  </a:lnTo>
                  <a:close/>
                  <a:moveTo>
                    <a:pt x="8663" y="2336"/>
                  </a:moveTo>
                  <a:lnTo>
                    <a:pt x="8784" y="2628"/>
                  </a:lnTo>
                  <a:lnTo>
                    <a:pt x="8687" y="2653"/>
                  </a:lnTo>
                  <a:lnTo>
                    <a:pt x="8590" y="2726"/>
                  </a:lnTo>
                  <a:lnTo>
                    <a:pt x="8419" y="2847"/>
                  </a:lnTo>
                  <a:lnTo>
                    <a:pt x="8225" y="2993"/>
                  </a:lnTo>
                  <a:lnTo>
                    <a:pt x="8054" y="3164"/>
                  </a:lnTo>
                  <a:lnTo>
                    <a:pt x="8006" y="2750"/>
                  </a:lnTo>
                  <a:lnTo>
                    <a:pt x="8176" y="2653"/>
                  </a:lnTo>
                  <a:lnTo>
                    <a:pt x="8322" y="2531"/>
                  </a:lnTo>
                  <a:lnTo>
                    <a:pt x="8565" y="2385"/>
                  </a:lnTo>
                  <a:lnTo>
                    <a:pt x="8663" y="2336"/>
                  </a:lnTo>
                  <a:close/>
                  <a:moveTo>
                    <a:pt x="8979" y="2945"/>
                  </a:moveTo>
                  <a:lnTo>
                    <a:pt x="8979" y="2969"/>
                  </a:lnTo>
                  <a:lnTo>
                    <a:pt x="9076" y="3164"/>
                  </a:lnTo>
                  <a:lnTo>
                    <a:pt x="8857" y="3285"/>
                  </a:lnTo>
                  <a:lnTo>
                    <a:pt x="8663" y="3431"/>
                  </a:lnTo>
                  <a:lnTo>
                    <a:pt x="8371" y="3626"/>
                  </a:lnTo>
                  <a:lnTo>
                    <a:pt x="8079" y="3821"/>
                  </a:lnTo>
                  <a:lnTo>
                    <a:pt x="8054" y="3504"/>
                  </a:lnTo>
                  <a:lnTo>
                    <a:pt x="8200" y="3456"/>
                  </a:lnTo>
                  <a:lnTo>
                    <a:pt x="8322" y="3383"/>
                  </a:lnTo>
                  <a:lnTo>
                    <a:pt x="8541" y="3212"/>
                  </a:lnTo>
                  <a:lnTo>
                    <a:pt x="8833" y="3018"/>
                  </a:lnTo>
                  <a:lnTo>
                    <a:pt x="8979" y="2945"/>
                  </a:lnTo>
                  <a:close/>
                  <a:moveTo>
                    <a:pt x="9271" y="3529"/>
                  </a:moveTo>
                  <a:lnTo>
                    <a:pt x="9393" y="3796"/>
                  </a:lnTo>
                  <a:lnTo>
                    <a:pt x="8736" y="4186"/>
                  </a:lnTo>
                  <a:lnTo>
                    <a:pt x="8419" y="4380"/>
                  </a:lnTo>
                  <a:lnTo>
                    <a:pt x="8249" y="4478"/>
                  </a:lnTo>
                  <a:lnTo>
                    <a:pt x="8103" y="4599"/>
                  </a:lnTo>
                  <a:lnTo>
                    <a:pt x="8079" y="4113"/>
                  </a:lnTo>
                  <a:lnTo>
                    <a:pt x="8225" y="4088"/>
                  </a:lnTo>
                  <a:lnTo>
                    <a:pt x="8371" y="4040"/>
                  </a:lnTo>
                  <a:lnTo>
                    <a:pt x="8663" y="3894"/>
                  </a:lnTo>
                  <a:lnTo>
                    <a:pt x="9052" y="3650"/>
                  </a:lnTo>
                  <a:lnTo>
                    <a:pt x="9271" y="3529"/>
                  </a:lnTo>
                  <a:close/>
                  <a:moveTo>
                    <a:pt x="9587" y="4186"/>
                  </a:moveTo>
                  <a:lnTo>
                    <a:pt x="9660" y="4332"/>
                  </a:lnTo>
                  <a:lnTo>
                    <a:pt x="9490" y="4429"/>
                  </a:lnTo>
                  <a:lnTo>
                    <a:pt x="9344" y="4551"/>
                  </a:lnTo>
                  <a:lnTo>
                    <a:pt x="9052" y="4770"/>
                  </a:lnTo>
                  <a:lnTo>
                    <a:pt x="8809" y="4916"/>
                  </a:lnTo>
                  <a:lnTo>
                    <a:pt x="8590" y="5110"/>
                  </a:lnTo>
                  <a:lnTo>
                    <a:pt x="8371" y="5305"/>
                  </a:lnTo>
                  <a:lnTo>
                    <a:pt x="8176" y="5524"/>
                  </a:lnTo>
                  <a:lnTo>
                    <a:pt x="8127" y="4794"/>
                  </a:lnTo>
                  <a:lnTo>
                    <a:pt x="8322" y="4794"/>
                  </a:lnTo>
                  <a:lnTo>
                    <a:pt x="8492" y="4721"/>
                  </a:lnTo>
                  <a:lnTo>
                    <a:pt x="8833" y="4575"/>
                  </a:lnTo>
                  <a:lnTo>
                    <a:pt x="9222" y="4380"/>
                  </a:lnTo>
                  <a:lnTo>
                    <a:pt x="9587" y="4186"/>
                  </a:lnTo>
                  <a:close/>
                  <a:moveTo>
                    <a:pt x="14965" y="5938"/>
                  </a:moveTo>
                  <a:lnTo>
                    <a:pt x="14795" y="6059"/>
                  </a:lnTo>
                  <a:lnTo>
                    <a:pt x="14649" y="6205"/>
                  </a:lnTo>
                  <a:lnTo>
                    <a:pt x="14576" y="6181"/>
                  </a:lnTo>
                  <a:lnTo>
                    <a:pt x="14332" y="6157"/>
                  </a:lnTo>
                  <a:lnTo>
                    <a:pt x="14965" y="5938"/>
                  </a:lnTo>
                  <a:close/>
                  <a:moveTo>
                    <a:pt x="2190" y="5840"/>
                  </a:moveTo>
                  <a:lnTo>
                    <a:pt x="2093" y="5986"/>
                  </a:lnTo>
                  <a:lnTo>
                    <a:pt x="2044" y="6132"/>
                  </a:lnTo>
                  <a:lnTo>
                    <a:pt x="2044" y="6181"/>
                  </a:lnTo>
                  <a:lnTo>
                    <a:pt x="2044" y="6254"/>
                  </a:lnTo>
                  <a:lnTo>
                    <a:pt x="1874" y="6181"/>
                  </a:lnTo>
                  <a:lnTo>
                    <a:pt x="1679" y="6108"/>
                  </a:lnTo>
                  <a:lnTo>
                    <a:pt x="1266" y="5962"/>
                  </a:lnTo>
                  <a:lnTo>
                    <a:pt x="2190" y="5840"/>
                  </a:lnTo>
                  <a:close/>
                  <a:moveTo>
                    <a:pt x="3018" y="5743"/>
                  </a:moveTo>
                  <a:lnTo>
                    <a:pt x="2677" y="6132"/>
                  </a:lnTo>
                  <a:lnTo>
                    <a:pt x="2555" y="6302"/>
                  </a:lnTo>
                  <a:lnTo>
                    <a:pt x="2288" y="6278"/>
                  </a:lnTo>
                  <a:lnTo>
                    <a:pt x="2312" y="6254"/>
                  </a:lnTo>
                  <a:lnTo>
                    <a:pt x="2409" y="6181"/>
                  </a:lnTo>
                  <a:lnTo>
                    <a:pt x="2482" y="6059"/>
                  </a:lnTo>
                  <a:lnTo>
                    <a:pt x="2604" y="5938"/>
                  </a:lnTo>
                  <a:lnTo>
                    <a:pt x="2750" y="5816"/>
                  </a:lnTo>
                  <a:lnTo>
                    <a:pt x="2823" y="5767"/>
                  </a:lnTo>
                  <a:lnTo>
                    <a:pt x="3018" y="5743"/>
                  </a:lnTo>
                  <a:close/>
                  <a:moveTo>
                    <a:pt x="9879" y="4672"/>
                  </a:moveTo>
                  <a:lnTo>
                    <a:pt x="9977" y="4818"/>
                  </a:lnTo>
                  <a:lnTo>
                    <a:pt x="9952" y="4818"/>
                  </a:lnTo>
                  <a:lnTo>
                    <a:pt x="9733" y="5062"/>
                  </a:lnTo>
                  <a:lnTo>
                    <a:pt x="9490" y="5281"/>
                  </a:lnTo>
                  <a:lnTo>
                    <a:pt x="8979" y="5719"/>
                  </a:lnTo>
                  <a:lnTo>
                    <a:pt x="8590" y="6035"/>
                  </a:lnTo>
                  <a:lnTo>
                    <a:pt x="8395" y="6181"/>
                  </a:lnTo>
                  <a:lnTo>
                    <a:pt x="8200" y="6351"/>
                  </a:lnTo>
                  <a:lnTo>
                    <a:pt x="8176" y="5694"/>
                  </a:lnTo>
                  <a:lnTo>
                    <a:pt x="8468" y="5573"/>
                  </a:lnTo>
                  <a:lnTo>
                    <a:pt x="8736" y="5402"/>
                  </a:lnTo>
                  <a:lnTo>
                    <a:pt x="9247" y="5086"/>
                  </a:lnTo>
                  <a:lnTo>
                    <a:pt x="9539" y="4916"/>
                  </a:lnTo>
                  <a:lnTo>
                    <a:pt x="9709" y="4794"/>
                  </a:lnTo>
                  <a:lnTo>
                    <a:pt x="9879" y="4672"/>
                  </a:lnTo>
                  <a:close/>
                  <a:moveTo>
                    <a:pt x="3967" y="5597"/>
                  </a:moveTo>
                  <a:lnTo>
                    <a:pt x="3869" y="5719"/>
                  </a:lnTo>
                  <a:lnTo>
                    <a:pt x="3723" y="5986"/>
                  </a:lnTo>
                  <a:lnTo>
                    <a:pt x="3553" y="6229"/>
                  </a:lnTo>
                  <a:lnTo>
                    <a:pt x="3504" y="6327"/>
                  </a:lnTo>
                  <a:lnTo>
                    <a:pt x="3456" y="6424"/>
                  </a:lnTo>
                  <a:lnTo>
                    <a:pt x="3164" y="6375"/>
                  </a:lnTo>
                  <a:lnTo>
                    <a:pt x="2920" y="6327"/>
                  </a:lnTo>
                  <a:lnTo>
                    <a:pt x="3066" y="6181"/>
                  </a:lnTo>
                  <a:lnTo>
                    <a:pt x="3431" y="5792"/>
                  </a:lnTo>
                  <a:lnTo>
                    <a:pt x="3602" y="5646"/>
                  </a:lnTo>
                  <a:lnTo>
                    <a:pt x="3967" y="5597"/>
                  </a:lnTo>
                  <a:close/>
                  <a:moveTo>
                    <a:pt x="5110" y="5354"/>
                  </a:moveTo>
                  <a:lnTo>
                    <a:pt x="4989" y="5475"/>
                  </a:lnTo>
                  <a:lnTo>
                    <a:pt x="4867" y="5597"/>
                  </a:lnTo>
                  <a:lnTo>
                    <a:pt x="4648" y="5865"/>
                  </a:lnTo>
                  <a:lnTo>
                    <a:pt x="4380" y="6205"/>
                  </a:lnTo>
                  <a:lnTo>
                    <a:pt x="4234" y="6400"/>
                  </a:lnTo>
                  <a:lnTo>
                    <a:pt x="4113" y="6594"/>
                  </a:lnTo>
                  <a:lnTo>
                    <a:pt x="3723" y="6497"/>
                  </a:lnTo>
                  <a:lnTo>
                    <a:pt x="3821" y="6400"/>
                  </a:lnTo>
                  <a:lnTo>
                    <a:pt x="3869" y="6278"/>
                  </a:lnTo>
                  <a:lnTo>
                    <a:pt x="3991" y="6084"/>
                  </a:lnTo>
                  <a:lnTo>
                    <a:pt x="4137" y="5865"/>
                  </a:lnTo>
                  <a:lnTo>
                    <a:pt x="4307" y="5694"/>
                  </a:lnTo>
                  <a:lnTo>
                    <a:pt x="4405" y="5597"/>
                  </a:lnTo>
                  <a:lnTo>
                    <a:pt x="4526" y="5500"/>
                  </a:lnTo>
                  <a:lnTo>
                    <a:pt x="5110" y="5354"/>
                  </a:lnTo>
                  <a:close/>
                  <a:moveTo>
                    <a:pt x="14065" y="6254"/>
                  </a:moveTo>
                  <a:lnTo>
                    <a:pt x="14138" y="6327"/>
                  </a:lnTo>
                  <a:lnTo>
                    <a:pt x="14235" y="6375"/>
                  </a:lnTo>
                  <a:lnTo>
                    <a:pt x="14430" y="6448"/>
                  </a:lnTo>
                  <a:lnTo>
                    <a:pt x="14186" y="6740"/>
                  </a:lnTo>
                  <a:lnTo>
                    <a:pt x="14016" y="6643"/>
                  </a:lnTo>
                  <a:lnTo>
                    <a:pt x="13846" y="6546"/>
                  </a:lnTo>
                  <a:lnTo>
                    <a:pt x="13675" y="6497"/>
                  </a:lnTo>
                  <a:lnTo>
                    <a:pt x="13481" y="6448"/>
                  </a:lnTo>
                  <a:lnTo>
                    <a:pt x="14065" y="6254"/>
                  </a:lnTo>
                  <a:close/>
                  <a:moveTo>
                    <a:pt x="5573" y="5451"/>
                  </a:moveTo>
                  <a:lnTo>
                    <a:pt x="5719" y="5621"/>
                  </a:lnTo>
                  <a:lnTo>
                    <a:pt x="5840" y="5767"/>
                  </a:lnTo>
                  <a:lnTo>
                    <a:pt x="5816" y="5767"/>
                  </a:lnTo>
                  <a:lnTo>
                    <a:pt x="5670" y="5840"/>
                  </a:lnTo>
                  <a:lnTo>
                    <a:pt x="5548" y="5962"/>
                  </a:lnTo>
                  <a:lnTo>
                    <a:pt x="5354" y="6205"/>
                  </a:lnTo>
                  <a:lnTo>
                    <a:pt x="5110" y="6473"/>
                  </a:lnTo>
                  <a:lnTo>
                    <a:pt x="4989" y="6619"/>
                  </a:lnTo>
                  <a:lnTo>
                    <a:pt x="4916" y="6765"/>
                  </a:lnTo>
                  <a:lnTo>
                    <a:pt x="4429" y="6667"/>
                  </a:lnTo>
                  <a:lnTo>
                    <a:pt x="4551" y="6546"/>
                  </a:lnTo>
                  <a:lnTo>
                    <a:pt x="4648" y="6424"/>
                  </a:lnTo>
                  <a:lnTo>
                    <a:pt x="4843" y="6157"/>
                  </a:lnTo>
                  <a:lnTo>
                    <a:pt x="5159" y="5816"/>
                  </a:lnTo>
                  <a:lnTo>
                    <a:pt x="5354" y="5646"/>
                  </a:lnTo>
                  <a:lnTo>
                    <a:pt x="5475" y="5548"/>
                  </a:lnTo>
                  <a:lnTo>
                    <a:pt x="5548" y="5451"/>
                  </a:lnTo>
                  <a:close/>
                  <a:moveTo>
                    <a:pt x="6035" y="5962"/>
                  </a:moveTo>
                  <a:lnTo>
                    <a:pt x="6278" y="6254"/>
                  </a:lnTo>
                  <a:lnTo>
                    <a:pt x="6157" y="6424"/>
                  </a:lnTo>
                  <a:lnTo>
                    <a:pt x="6011" y="6643"/>
                  </a:lnTo>
                  <a:lnTo>
                    <a:pt x="5889" y="6862"/>
                  </a:lnTo>
                  <a:lnTo>
                    <a:pt x="5840" y="6935"/>
                  </a:lnTo>
                  <a:lnTo>
                    <a:pt x="5840" y="7008"/>
                  </a:lnTo>
                  <a:lnTo>
                    <a:pt x="5232" y="6838"/>
                  </a:lnTo>
                  <a:lnTo>
                    <a:pt x="5402" y="6692"/>
                  </a:lnTo>
                  <a:lnTo>
                    <a:pt x="5548" y="6546"/>
                  </a:lnTo>
                  <a:lnTo>
                    <a:pt x="5767" y="6278"/>
                  </a:lnTo>
                  <a:lnTo>
                    <a:pt x="5889" y="6157"/>
                  </a:lnTo>
                  <a:lnTo>
                    <a:pt x="6011" y="6011"/>
                  </a:lnTo>
                  <a:lnTo>
                    <a:pt x="6035" y="5962"/>
                  </a:lnTo>
                  <a:close/>
                  <a:moveTo>
                    <a:pt x="7519" y="925"/>
                  </a:moveTo>
                  <a:lnTo>
                    <a:pt x="7470" y="1120"/>
                  </a:lnTo>
                  <a:lnTo>
                    <a:pt x="7470" y="1314"/>
                  </a:lnTo>
                  <a:lnTo>
                    <a:pt x="7470" y="1704"/>
                  </a:lnTo>
                  <a:lnTo>
                    <a:pt x="7495" y="2093"/>
                  </a:lnTo>
                  <a:lnTo>
                    <a:pt x="7519" y="2482"/>
                  </a:lnTo>
                  <a:lnTo>
                    <a:pt x="7592" y="3285"/>
                  </a:lnTo>
                  <a:lnTo>
                    <a:pt x="7665" y="4234"/>
                  </a:lnTo>
                  <a:lnTo>
                    <a:pt x="7714" y="5183"/>
                  </a:lnTo>
                  <a:lnTo>
                    <a:pt x="7714" y="6132"/>
                  </a:lnTo>
                  <a:lnTo>
                    <a:pt x="7714" y="7081"/>
                  </a:lnTo>
                  <a:lnTo>
                    <a:pt x="7519" y="6886"/>
                  </a:lnTo>
                  <a:lnTo>
                    <a:pt x="7324" y="6716"/>
                  </a:lnTo>
                  <a:lnTo>
                    <a:pt x="7032" y="6473"/>
                  </a:lnTo>
                  <a:lnTo>
                    <a:pt x="6522" y="5913"/>
                  </a:lnTo>
                  <a:lnTo>
                    <a:pt x="5986" y="5354"/>
                  </a:lnTo>
                  <a:lnTo>
                    <a:pt x="5792" y="5159"/>
                  </a:lnTo>
                  <a:lnTo>
                    <a:pt x="5670" y="5086"/>
                  </a:lnTo>
                  <a:lnTo>
                    <a:pt x="5573" y="5013"/>
                  </a:lnTo>
                  <a:lnTo>
                    <a:pt x="5719" y="4721"/>
                  </a:lnTo>
                  <a:lnTo>
                    <a:pt x="5913" y="4453"/>
                  </a:lnTo>
                  <a:lnTo>
                    <a:pt x="6278" y="3894"/>
                  </a:lnTo>
                  <a:lnTo>
                    <a:pt x="6449" y="3626"/>
                  </a:lnTo>
                  <a:lnTo>
                    <a:pt x="6570" y="3358"/>
                  </a:lnTo>
                  <a:lnTo>
                    <a:pt x="6692" y="3066"/>
                  </a:lnTo>
                  <a:lnTo>
                    <a:pt x="6789" y="2774"/>
                  </a:lnTo>
                  <a:lnTo>
                    <a:pt x="6984" y="2166"/>
                  </a:lnTo>
                  <a:lnTo>
                    <a:pt x="7203" y="1558"/>
                  </a:lnTo>
                  <a:lnTo>
                    <a:pt x="7349" y="1217"/>
                  </a:lnTo>
                  <a:lnTo>
                    <a:pt x="7519" y="925"/>
                  </a:lnTo>
                  <a:close/>
                  <a:moveTo>
                    <a:pt x="6497" y="6497"/>
                  </a:moveTo>
                  <a:lnTo>
                    <a:pt x="6522" y="6521"/>
                  </a:lnTo>
                  <a:lnTo>
                    <a:pt x="6716" y="6716"/>
                  </a:lnTo>
                  <a:lnTo>
                    <a:pt x="6643" y="6765"/>
                  </a:lnTo>
                  <a:lnTo>
                    <a:pt x="6595" y="6789"/>
                  </a:lnTo>
                  <a:lnTo>
                    <a:pt x="6497" y="6911"/>
                  </a:lnTo>
                  <a:lnTo>
                    <a:pt x="6400" y="7008"/>
                  </a:lnTo>
                  <a:lnTo>
                    <a:pt x="6327" y="7130"/>
                  </a:lnTo>
                  <a:lnTo>
                    <a:pt x="5986" y="7057"/>
                  </a:lnTo>
                  <a:lnTo>
                    <a:pt x="6059" y="7008"/>
                  </a:lnTo>
                  <a:lnTo>
                    <a:pt x="6132" y="6935"/>
                  </a:lnTo>
                  <a:lnTo>
                    <a:pt x="6254" y="6838"/>
                  </a:lnTo>
                  <a:lnTo>
                    <a:pt x="6497" y="6497"/>
                  </a:lnTo>
                  <a:close/>
                  <a:moveTo>
                    <a:pt x="13286" y="6521"/>
                  </a:moveTo>
                  <a:lnTo>
                    <a:pt x="13627" y="6740"/>
                  </a:lnTo>
                  <a:lnTo>
                    <a:pt x="13967" y="6935"/>
                  </a:lnTo>
                  <a:lnTo>
                    <a:pt x="13870" y="7032"/>
                  </a:lnTo>
                  <a:lnTo>
                    <a:pt x="13724" y="7178"/>
                  </a:lnTo>
                  <a:lnTo>
                    <a:pt x="13578" y="7081"/>
                  </a:lnTo>
                  <a:lnTo>
                    <a:pt x="13456" y="7032"/>
                  </a:lnTo>
                  <a:lnTo>
                    <a:pt x="13164" y="6911"/>
                  </a:lnTo>
                  <a:lnTo>
                    <a:pt x="12897" y="6813"/>
                  </a:lnTo>
                  <a:lnTo>
                    <a:pt x="12653" y="6716"/>
                  </a:lnTo>
                  <a:lnTo>
                    <a:pt x="13286" y="6521"/>
                  </a:lnTo>
                  <a:close/>
                  <a:moveTo>
                    <a:pt x="10171" y="5062"/>
                  </a:moveTo>
                  <a:lnTo>
                    <a:pt x="10220" y="5135"/>
                  </a:lnTo>
                  <a:lnTo>
                    <a:pt x="10196" y="5159"/>
                  </a:lnTo>
                  <a:lnTo>
                    <a:pt x="9587" y="5816"/>
                  </a:lnTo>
                  <a:lnTo>
                    <a:pt x="9003" y="6521"/>
                  </a:lnTo>
                  <a:lnTo>
                    <a:pt x="8809" y="6716"/>
                  </a:lnTo>
                  <a:lnTo>
                    <a:pt x="8590" y="6935"/>
                  </a:lnTo>
                  <a:lnTo>
                    <a:pt x="8371" y="7154"/>
                  </a:lnTo>
                  <a:lnTo>
                    <a:pt x="8152" y="7373"/>
                  </a:lnTo>
                  <a:lnTo>
                    <a:pt x="8200" y="6740"/>
                  </a:lnTo>
                  <a:lnTo>
                    <a:pt x="8444" y="6570"/>
                  </a:lnTo>
                  <a:lnTo>
                    <a:pt x="8663" y="6400"/>
                  </a:lnTo>
                  <a:lnTo>
                    <a:pt x="9101" y="6035"/>
                  </a:lnTo>
                  <a:lnTo>
                    <a:pt x="9660" y="5573"/>
                  </a:lnTo>
                  <a:lnTo>
                    <a:pt x="9928" y="5329"/>
                  </a:lnTo>
                  <a:lnTo>
                    <a:pt x="10171" y="5062"/>
                  </a:lnTo>
                  <a:close/>
                  <a:moveTo>
                    <a:pt x="10488" y="5329"/>
                  </a:moveTo>
                  <a:lnTo>
                    <a:pt x="10731" y="5427"/>
                  </a:lnTo>
                  <a:lnTo>
                    <a:pt x="10999" y="5500"/>
                  </a:lnTo>
                  <a:lnTo>
                    <a:pt x="11510" y="5597"/>
                  </a:lnTo>
                  <a:lnTo>
                    <a:pt x="11850" y="5670"/>
                  </a:lnTo>
                  <a:lnTo>
                    <a:pt x="12167" y="5694"/>
                  </a:lnTo>
                  <a:lnTo>
                    <a:pt x="12824" y="5719"/>
                  </a:lnTo>
                  <a:lnTo>
                    <a:pt x="13529" y="5743"/>
                  </a:lnTo>
                  <a:lnTo>
                    <a:pt x="14235" y="5792"/>
                  </a:lnTo>
                  <a:lnTo>
                    <a:pt x="13505" y="6059"/>
                  </a:lnTo>
                  <a:lnTo>
                    <a:pt x="12799" y="6278"/>
                  </a:lnTo>
                  <a:lnTo>
                    <a:pt x="11339" y="6692"/>
                  </a:lnTo>
                  <a:lnTo>
                    <a:pt x="9612" y="7130"/>
                  </a:lnTo>
                  <a:lnTo>
                    <a:pt x="9149" y="7251"/>
                  </a:lnTo>
                  <a:lnTo>
                    <a:pt x="8663" y="7373"/>
                  </a:lnTo>
                  <a:lnTo>
                    <a:pt x="9101" y="6862"/>
                  </a:lnTo>
                  <a:lnTo>
                    <a:pt x="9758" y="6132"/>
                  </a:lnTo>
                  <a:lnTo>
                    <a:pt x="10098" y="5767"/>
                  </a:lnTo>
                  <a:lnTo>
                    <a:pt x="10439" y="5402"/>
                  </a:lnTo>
                  <a:lnTo>
                    <a:pt x="10488" y="5329"/>
                  </a:lnTo>
                  <a:close/>
                  <a:moveTo>
                    <a:pt x="6862" y="6886"/>
                  </a:moveTo>
                  <a:lnTo>
                    <a:pt x="7349" y="7422"/>
                  </a:lnTo>
                  <a:lnTo>
                    <a:pt x="7349" y="7422"/>
                  </a:lnTo>
                  <a:lnTo>
                    <a:pt x="6570" y="7203"/>
                  </a:lnTo>
                  <a:lnTo>
                    <a:pt x="6668" y="7105"/>
                  </a:lnTo>
                  <a:lnTo>
                    <a:pt x="6765" y="7008"/>
                  </a:lnTo>
                  <a:lnTo>
                    <a:pt x="6862" y="6911"/>
                  </a:lnTo>
                  <a:lnTo>
                    <a:pt x="6862" y="6886"/>
                  </a:lnTo>
                  <a:close/>
                  <a:moveTo>
                    <a:pt x="12386" y="6789"/>
                  </a:moveTo>
                  <a:lnTo>
                    <a:pt x="12483" y="6911"/>
                  </a:lnTo>
                  <a:lnTo>
                    <a:pt x="12629" y="7008"/>
                  </a:lnTo>
                  <a:lnTo>
                    <a:pt x="12775" y="7105"/>
                  </a:lnTo>
                  <a:lnTo>
                    <a:pt x="12921" y="7178"/>
                  </a:lnTo>
                  <a:lnTo>
                    <a:pt x="13432" y="7422"/>
                  </a:lnTo>
                  <a:lnTo>
                    <a:pt x="13140" y="7641"/>
                  </a:lnTo>
                  <a:lnTo>
                    <a:pt x="12970" y="7543"/>
                  </a:lnTo>
                  <a:lnTo>
                    <a:pt x="12799" y="7470"/>
                  </a:lnTo>
                  <a:lnTo>
                    <a:pt x="12483" y="7349"/>
                  </a:lnTo>
                  <a:lnTo>
                    <a:pt x="12045" y="7154"/>
                  </a:lnTo>
                  <a:lnTo>
                    <a:pt x="11826" y="7057"/>
                  </a:lnTo>
                  <a:lnTo>
                    <a:pt x="11607" y="7008"/>
                  </a:lnTo>
                  <a:lnTo>
                    <a:pt x="12386" y="6789"/>
                  </a:lnTo>
                  <a:close/>
                  <a:moveTo>
                    <a:pt x="11461" y="7057"/>
                  </a:moveTo>
                  <a:lnTo>
                    <a:pt x="11534" y="7154"/>
                  </a:lnTo>
                  <a:lnTo>
                    <a:pt x="11631" y="7251"/>
                  </a:lnTo>
                  <a:lnTo>
                    <a:pt x="11850" y="7397"/>
                  </a:lnTo>
                  <a:lnTo>
                    <a:pt x="12069" y="7519"/>
                  </a:lnTo>
                  <a:lnTo>
                    <a:pt x="12313" y="7641"/>
                  </a:lnTo>
                  <a:lnTo>
                    <a:pt x="12532" y="7762"/>
                  </a:lnTo>
                  <a:lnTo>
                    <a:pt x="12799" y="7908"/>
                  </a:lnTo>
                  <a:lnTo>
                    <a:pt x="12483" y="8152"/>
                  </a:lnTo>
                  <a:lnTo>
                    <a:pt x="12410" y="8054"/>
                  </a:lnTo>
                  <a:lnTo>
                    <a:pt x="12337" y="7981"/>
                  </a:lnTo>
                  <a:lnTo>
                    <a:pt x="12240" y="7908"/>
                  </a:lnTo>
                  <a:lnTo>
                    <a:pt x="12118" y="7860"/>
                  </a:lnTo>
                  <a:lnTo>
                    <a:pt x="11875" y="7762"/>
                  </a:lnTo>
                  <a:lnTo>
                    <a:pt x="11656" y="7689"/>
                  </a:lnTo>
                  <a:lnTo>
                    <a:pt x="11145" y="7470"/>
                  </a:lnTo>
                  <a:lnTo>
                    <a:pt x="10901" y="7349"/>
                  </a:lnTo>
                  <a:lnTo>
                    <a:pt x="10634" y="7251"/>
                  </a:lnTo>
                  <a:lnTo>
                    <a:pt x="11437" y="7057"/>
                  </a:lnTo>
                  <a:close/>
                  <a:moveTo>
                    <a:pt x="10439" y="7324"/>
                  </a:moveTo>
                  <a:lnTo>
                    <a:pt x="10512" y="7422"/>
                  </a:lnTo>
                  <a:lnTo>
                    <a:pt x="10609" y="7495"/>
                  </a:lnTo>
                  <a:lnTo>
                    <a:pt x="10828" y="7665"/>
                  </a:lnTo>
                  <a:lnTo>
                    <a:pt x="11047" y="7787"/>
                  </a:lnTo>
                  <a:lnTo>
                    <a:pt x="11291" y="7884"/>
                  </a:lnTo>
                  <a:lnTo>
                    <a:pt x="11996" y="8176"/>
                  </a:lnTo>
                  <a:lnTo>
                    <a:pt x="12167" y="8249"/>
                  </a:lnTo>
                  <a:lnTo>
                    <a:pt x="12215" y="8273"/>
                  </a:lnTo>
                  <a:lnTo>
                    <a:pt x="12288" y="8298"/>
                  </a:lnTo>
                  <a:lnTo>
                    <a:pt x="11996" y="8541"/>
                  </a:lnTo>
                  <a:lnTo>
                    <a:pt x="11972" y="8541"/>
                  </a:lnTo>
                  <a:lnTo>
                    <a:pt x="11583" y="8444"/>
                  </a:lnTo>
                  <a:lnTo>
                    <a:pt x="11218" y="8322"/>
                  </a:lnTo>
                  <a:lnTo>
                    <a:pt x="10853" y="8152"/>
                  </a:lnTo>
                  <a:lnTo>
                    <a:pt x="10512" y="7957"/>
                  </a:lnTo>
                  <a:lnTo>
                    <a:pt x="10098" y="7714"/>
                  </a:lnTo>
                  <a:lnTo>
                    <a:pt x="9879" y="7592"/>
                  </a:lnTo>
                  <a:lnTo>
                    <a:pt x="9660" y="7495"/>
                  </a:lnTo>
                  <a:lnTo>
                    <a:pt x="10439" y="7324"/>
                  </a:lnTo>
                  <a:close/>
                  <a:moveTo>
                    <a:pt x="8225" y="8103"/>
                  </a:moveTo>
                  <a:lnTo>
                    <a:pt x="8638" y="8249"/>
                  </a:lnTo>
                  <a:lnTo>
                    <a:pt x="9028" y="8419"/>
                  </a:lnTo>
                  <a:lnTo>
                    <a:pt x="8930" y="8517"/>
                  </a:lnTo>
                  <a:lnTo>
                    <a:pt x="8784" y="8638"/>
                  </a:lnTo>
                  <a:lnTo>
                    <a:pt x="8711" y="8711"/>
                  </a:lnTo>
                  <a:lnTo>
                    <a:pt x="8687" y="8784"/>
                  </a:lnTo>
                  <a:lnTo>
                    <a:pt x="8225" y="8103"/>
                  </a:lnTo>
                  <a:close/>
                  <a:moveTo>
                    <a:pt x="7689" y="8663"/>
                  </a:moveTo>
                  <a:lnTo>
                    <a:pt x="7714" y="9003"/>
                  </a:lnTo>
                  <a:lnTo>
                    <a:pt x="7689" y="9003"/>
                  </a:lnTo>
                  <a:lnTo>
                    <a:pt x="7519" y="8930"/>
                  </a:lnTo>
                  <a:lnTo>
                    <a:pt x="7665" y="8687"/>
                  </a:lnTo>
                  <a:lnTo>
                    <a:pt x="7689" y="8663"/>
                  </a:lnTo>
                  <a:close/>
                  <a:moveTo>
                    <a:pt x="9344" y="7592"/>
                  </a:moveTo>
                  <a:lnTo>
                    <a:pt x="9612" y="7787"/>
                  </a:lnTo>
                  <a:lnTo>
                    <a:pt x="9904" y="7981"/>
                  </a:lnTo>
                  <a:lnTo>
                    <a:pt x="10463" y="8322"/>
                  </a:lnTo>
                  <a:lnTo>
                    <a:pt x="10755" y="8492"/>
                  </a:lnTo>
                  <a:lnTo>
                    <a:pt x="11047" y="8638"/>
                  </a:lnTo>
                  <a:lnTo>
                    <a:pt x="11364" y="8760"/>
                  </a:lnTo>
                  <a:lnTo>
                    <a:pt x="11680" y="8833"/>
                  </a:lnTo>
                  <a:lnTo>
                    <a:pt x="11510" y="9003"/>
                  </a:lnTo>
                  <a:lnTo>
                    <a:pt x="11485" y="9028"/>
                  </a:lnTo>
                  <a:lnTo>
                    <a:pt x="10463" y="8565"/>
                  </a:lnTo>
                  <a:lnTo>
                    <a:pt x="9952" y="8371"/>
                  </a:lnTo>
                  <a:lnTo>
                    <a:pt x="9417" y="8176"/>
                  </a:lnTo>
                  <a:lnTo>
                    <a:pt x="8979" y="7981"/>
                  </a:lnTo>
                  <a:lnTo>
                    <a:pt x="8736" y="7884"/>
                  </a:lnTo>
                  <a:lnTo>
                    <a:pt x="8468" y="7811"/>
                  </a:lnTo>
                  <a:lnTo>
                    <a:pt x="8906" y="7714"/>
                  </a:lnTo>
                  <a:lnTo>
                    <a:pt x="9344" y="7592"/>
                  </a:lnTo>
                  <a:close/>
                  <a:moveTo>
                    <a:pt x="9368" y="8565"/>
                  </a:moveTo>
                  <a:lnTo>
                    <a:pt x="9733" y="8687"/>
                  </a:lnTo>
                  <a:lnTo>
                    <a:pt x="9660" y="8760"/>
                  </a:lnTo>
                  <a:lnTo>
                    <a:pt x="9198" y="9076"/>
                  </a:lnTo>
                  <a:lnTo>
                    <a:pt x="9101" y="9149"/>
                  </a:lnTo>
                  <a:lnTo>
                    <a:pt x="9003" y="9247"/>
                  </a:lnTo>
                  <a:lnTo>
                    <a:pt x="8760" y="8906"/>
                  </a:lnTo>
                  <a:lnTo>
                    <a:pt x="8784" y="8906"/>
                  </a:lnTo>
                  <a:lnTo>
                    <a:pt x="8930" y="8809"/>
                  </a:lnTo>
                  <a:lnTo>
                    <a:pt x="9052" y="8711"/>
                  </a:lnTo>
                  <a:lnTo>
                    <a:pt x="9174" y="8638"/>
                  </a:lnTo>
                  <a:lnTo>
                    <a:pt x="9344" y="8590"/>
                  </a:lnTo>
                  <a:lnTo>
                    <a:pt x="9368" y="8565"/>
                  </a:lnTo>
                  <a:close/>
                  <a:moveTo>
                    <a:pt x="828" y="6181"/>
                  </a:moveTo>
                  <a:lnTo>
                    <a:pt x="1168" y="6302"/>
                  </a:lnTo>
                  <a:lnTo>
                    <a:pt x="1533" y="6400"/>
                  </a:lnTo>
                  <a:lnTo>
                    <a:pt x="2239" y="6546"/>
                  </a:lnTo>
                  <a:lnTo>
                    <a:pt x="2507" y="6570"/>
                  </a:lnTo>
                  <a:lnTo>
                    <a:pt x="2750" y="6594"/>
                  </a:lnTo>
                  <a:lnTo>
                    <a:pt x="3018" y="6619"/>
                  </a:lnTo>
                  <a:lnTo>
                    <a:pt x="3285" y="6643"/>
                  </a:lnTo>
                  <a:lnTo>
                    <a:pt x="4356" y="6911"/>
                  </a:lnTo>
                  <a:lnTo>
                    <a:pt x="5159" y="7081"/>
                  </a:lnTo>
                  <a:lnTo>
                    <a:pt x="5938" y="7300"/>
                  </a:lnTo>
                  <a:lnTo>
                    <a:pt x="7519" y="7762"/>
                  </a:lnTo>
                  <a:lnTo>
                    <a:pt x="6546" y="8273"/>
                  </a:lnTo>
                  <a:lnTo>
                    <a:pt x="5548" y="8736"/>
                  </a:lnTo>
                  <a:lnTo>
                    <a:pt x="4697" y="9076"/>
                  </a:lnTo>
                  <a:lnTo>
                    <a:pt x="4453" y="9198"/>
                  </a:lnTo>
                  <a:lnTo>
                    <a:pt x="4332" y="9271"/>
                  </a:lnTo>
                  <a:lnTo>
                    <a:pt x="4234" y="9368"/>
                  </a:lnTo>
                  <a:lnTo>
                    <a:pt x="4210" y="9320"/>
                  </a:lnTo>
                  <a:lnTo>
                    <a:pt x="3991" y="9003"/>
                  </a:lnTo>
                  <a:lnTo>
                    <a:pt x="3748" y="8687"/>
                  </a:lnTo>
                  <a:lnTo>
                    <a:pt x="3456" y="8395"/>
                  </a:lnTo>
                  <a:lnTo>
                    <a:pt x="3164" y="8127"/>
                  </a:lnTo>
                  <a:lnTo>
                    <a:pt x="2531" y="7616"/>
                  </a:lnTo>
                  <a:lnTo>
                    <a:pt x="2239" y="7373"/>
                  </a:lnTo>
                  <a:lnTo>
                    <a:pt x="1947" y="7105"/>
                  </a:lnTo>
                  <a:lnTo>
                    <a:pt x="1728" y="6911"/>
                  </a:lnTo>
                  <a:lnTo>
                    <a:pt x="1485" y="6716"/>
                  </a:lnTo>
                  <a:lnTo>
                    <a:pt x="1047" y="6375"/>
                  </a:lnTo>
                  <a:lnTo>
                    <a:pt x="828" y="6181"/>
                  </a:lnTo>
                  <a:close/>
                  <a:moveTo>
                    <a:pt x="10098" y="8833"/>
                  </a:moveTo>
                  <a:lnTo>
                    <a:pt x="10658" y="9076"/>
                  </a:lnTo>
                  <a:lnTo>
                    <a:pt x="10366" y="9247"/>
                  </a:lnTo>
                  <a:lnTo>
                    <a:pt x="10098" y="9393"/>
                  </a:lnTo>
                  <a:lnTo>
                    <a:pt x="9758" y="9612"/>
                  </a:lnTo>
                  <a:lnTo>
                    <a:pt x="9612" y="9758"/>
                  </a:lnTo>
                  <a:lnTo>
                    <a:pt x="9466" y="9904"/>
                  </a:lnTo>
                  <a:lnTo>
                    <a:pt x="9125" y="9417"/>
                  </a:lnTo>
                  <a:lnTo>
                    <a:pt x="9198" y="9393"/>
                  </a:lnTo>
                  <a:lnTo>
                    <a:pt x="9271" y="9368"/>
                  </a:lnTo>
                  <a:lnTo>
                    <a:pt x="9417" y="9271"/>
                  </a:lnTo>
                  <a:lnTo>
                    <a:pt x="9660" y="9101"/>
                  </a:lnTo>
                  <a:lnTo>
                    <a:pt x="10098" y="8857"/>
                  </a:lnTo>
                  <a:lnTo>
                    <a:pt x="10098" y="8833"/>
                  </a:lnTo>
                  <a:close/>
                  <a:moveTo>
                    <a:pt x="7324" y="9174"/>
                  </a:moveTo>
                  <a:lnTo>
                    <a:pt x="7446" y="9222"/>
                  </a:lnTo>
                  <a:lnTo>
                    <a:pt x="7519" y="9295"/>
                  </a:lnTo>
                  <a:lnTo>
                    <a:pt x="7738" y="9393"/>
                  </a:lnTo>
                  <a:lnTo>
                    <a:pt x="7738" y="9855"/>
                  </a:lnTo>
                  <a:lnTo>
                    <a:pt x="7738" y="10001"/>
                  </a:lnTo>
                  <a:lnTo>
                    <a:pt x="7495" y="9855"/>
                  </a:lnTo>
                  <a:lnTo>
                    <a:pt x="7251" y="9733"/>
                  </a:lnTo>
                  <a:lnTo>
                    <a:pt x="7105" y="9685"/>
                  </a:lnTo>
                  <a:lnTo>
                    <a:pt x="6984" y="9660"/>
                  </a:lnTo>
                  <a:lnTo>
                    <a:pt x="7324" y="9174"/>
                  </a:lnTo>
                  <a:close/>
                  <a:moveTo>
                    <a:pt x="6911" y="9758"/>
                  </a:moveTo>
                  <a:lnTo>
                    <a:pt x="7008" y="9879"/>
                  </a:lnTo>
                  <a:lnTo>
                    <a:pt x="7130" y="10001"/>
                  </a:lnTo>
                  <a:lnTo>
                    <a:pt x="7373" y="10196"/>
                  </a:lnTo>
                  <a:lnTo>
                    <a:pt x="7543" y="10317"/>
                  </a:lnTo>
                  <a:lnTo>
                    <a:pt x="7762" y="10415"/>
                  </a:lnTo>
                  <a:lnTo>
                    <a:pt x="7762" y="10926"/>
                  </a:lnTo>
                  <a:lnTo>
                    <a:pt x="7470" y="10707"/>
                  </a:lnTo>
                  <a:lnTo>
                    <a:pt x="7203" y="10488"/>
                  </a:lnTo>
                  <a:lnTo>
                    <a:pt x="7057" y="10415"/>
                  </a:lnTo>
                  <a:lnTo>
                    <a:pt x="6911" y="10317"/>
                  </a:lnTo>
                  <a:lnTo>
                    <a:pt x="6741" y="10269"/>
                  </a:lnTo>
                  <a:lnTo>
                    <a:pt x="6570" y="10244"/>
                  </a:lnTo>
                  <a:lnTo>
                    <a:pt x="6911" y="9758"/>
                  </a:lnTo>
                  <a:close/>
                  <a:moveTo>
                    <a:pt x="11072" y="9271"/>
                  </a:moveTo>
                  <a:lnTo>
                    <a:pt x="11291" y="9368"/>
                  </a:lnTo>
                  <a:lnTo>
                    <a:pt x="11266" y="9490"/>
                  </a:lnTo>
                  <a:lnTo>
                    <a:pt x="11266" y="9612"/>
                  </a:lnTo>
                  <a:lnTo>
                    <a:pt x="11096" y="9685"/>
                  </a:lnTo>
                  <a:lnTo>
                    <a:pt x="10950" y="9782"/>
                  </a:lnTo>
                  <a:lnTo>
                    <a:pt x="10658" y="9977"/>
                  </a:lnTo>
                  <a:lnTo>
                    <a:pt x="10293" y="10220"/>
                  </a:lnTo>
                  <a:lnTo>
                    <a:pt x="10123" y="10366"/>
                  </a:lnTo>
                  <a:lnTo>
                    <a:pt x="10050" y="10439"/>
                  </a:lnTo>
                  <a:lnTo>
                    <a:pt x="10001" y="10536"/>
                  </a:lnTo>
                  <a:lnTo>
                    <a:pt x="10001" y="10585"/>
                  </a:lnTo>
                  <a:lnTo>
                    <a:pt x="10025" y="10609"/>
                  </a:lnTo>
                  <a:lnTo>
                    <a:pt x="10123" y="10609"/>
                  </a:lnTo>
                  <a:lnTo>
                    <a:pt x="10220" y="10585"/>
                  </a:lnTo>
                  <a:lnTo>
                    <a:pt x="10390" y="10512"/>
                  </a:lnTo>
                  <a:lnTo>
                    <a:pt x="10561" y="10390"/>
                  </a:lnTo>
                  <a:lnTo>
                    <a:pt x="10731" y="10269"/>
                  </a:lnTo>
                  <a:lnTo>
                    <a:pt x="10999" y="10074"/>
                  </a:lnTo>
                  <a:lnTo>
                    <a:pt x="11291" y="9904"/>
                  </a:lnTo>
                  <a:lnTo>
                    <a:pt x="11339" y="10171"/>
                  </a:lnTo>
                  <a:lnTo>
                    <a:pt x="11412" y="10390"/>
                  </a:lnTo>
                  <a:lnTo>
                    <a:pt x="11145" y="10488"/>
                  </a:lnTo>
                  <a:lnTo>
                    <a:pt x="10877" y="10634"/>
                  </a:lnTo>
                  <a:lnTo>
                    <a:pt x="10731" y="10682"/>
                  </a:lnTo>
                  <a:lnTo>
                    <a:pt x="10561" y="10804"/>
                  </a:lnTo>
                  <a:lnTo>
                    <a:pt x="10415" y="10926"/>
                  </a:lnTo>
                  <a:lnTo>
                    <a:pt x="10342" y="10999"/>
                  </a:lnTo>
                  <a:lnTo>
                    <a:pt x="10317" y="11072"/>
                  </a:lnTo>
                  <a:lnTo>
                    <a:pt x="9879" y="10463"/>
                  </a:lnTo>
                  <a:lnTo>
                    <a:pt x="9587" y="10050"/>
                  </a:lnTo>
                  <a:lnTo>
                    <a:pt x="9733" y="10001"/>
                  </a:lnTo>
                  <a:lnTo>
                    <a:pt x="9904" y="9928"/>
                  </a:lnTo>
                  <a:lnTo>
                    <a:pt x="10196" y="9758"/>
                  </a:lnTo>
                  <a:lnTo>
                    <a:pt x="10634" y="9514"/>
                  </a:lnTo>
                  <a:lnTo>
                    <a:pt x="11047" y="9295"/>
                  </a:lnTo>
                  <a:lnTo>
                    <a:pt x="11072" y="9271"/>
                  </a:lnTo>
                  <a:close/>
                  <a:moveTo>
                    <a:pt x="11534" y="10780"/>
                  </a:moveTo>
                  <a:lnTo>
                    <a:pt x="11656" y="11193"/>
                  </a:lnTo>
                  <a:lnTo>
                    <a:pt x="11631" y="11193"/>
                  </a:lnTo>
                  <a:lnTo>
                    <a:pt x="11437" y="11364"/>
                  </a:lnTo>
                  <a:lnTo>
                    <a:pt x="11218" y="11510"/>
                  </a:lnTo>
                  <a:lnTo>
                    <a:pt x="11023" y="11631"/>
                  </a:lnTo>
                  <a:lnTo>
                    <a:pt x="10828" y="11753"/>
                  </a:lnTo>
                  <a:lnTo>
                    <a:pt x="10804" y="11777"/>
                  </a:lnTo>
                  <a:lnTo>
                    <a:pt x="10439" y="11242"/>
                  </a:lnTo>
                  <a:lnTo>
                    <a:pt x="10512" y="11242"/>
                  </a:lnTo>
                  <a:lnTo>
                    <a:pt x="10585" y="11218"/>
                  </a:lnTo>
                  <a:lnTo>
                    <a:pt x="10731" y="11145"/>
                  </a:lnTo>
                  <a:lnTo>
                    <a:pt x="10999" y="10974"/>
                  </a:lnTo>
                  <a:lnTo>
                    <a:pt x="11534" y="10780"/>
                  </a:lnTo>
                  <a:close/>
                  <a:moveTo>
                    <a:pt x="6522" y="10342"/>
                  </a:moveTo>
                  <a:lnTo>
                    <a:pt x="6668" y="10439"/>
                  </a:lnTo>
                  <a:lnTo>
                    <a:pt x="6838" y="10561"/>
                  </a:lnTo>
                  <a:lnTo>
                    <a:pt x="7105" y="10853"/>
                  </a:lnTo>
                  <a:lnTo>
                    <a:pt x="7251" y="10999"/>
                  </a:lnTo>
                  <a:lnTo>
                    <a:pt x="7397" y="11120"/>
                  </a:lnTo>
                  <a:lnTo>
                    <a:pt x="7568" y="11218"/>
                  </a:lnTo>
                  <a:lnTo>
                    <a:pt x="7738" y="11291"/>
                  </a:lnTo>
                  <a:lnTo>
                    <a:pt x="7762" y="11291"/>
                  </a:lnTo>
                  <a:lnTo>
                    <a:pt x="7762" y="12021"/>
                  </a:lnTo>
                  <a:lnTo>
                    <a:pt x="7665" y="11948"/>
                  </a:lnTo>
                  <a:lnTo>
                    <a:pt x="7568" y="11875"/>
                  </a:lnTo>
                  <a:lnTo>
                    <a:pt x="7397" y="11704"/>
                  </a:lnTo>
                  <a:lnTo>
                    <a:pt x="7057" y="11364"/>
                  </a:lnTo>
                  <a:lnTo>
                    <a:pt x="6862" y="11193"/>
                  </a:lnTo>
                  <a:lnTo>
                    <a:pt x="6619" y="11072"/>
                  </a:lnTo>
                  <a:lnTo>
                    <a:pt x="6376" y="10999"/>
                  </a:lnTo>
                  <a:lnTo>
                    <a:pt x="6132" y="10926"/>
                  </a:lnTo>
                  <a:lnTo>
                    <a:pt x="6522" y="10342"/>
                  </a:lnTo>
                  <a:close/>
                  <a:moveTo>
                    <a:pt x="11753" y="11510"/>
                  </a:moveTo>
                  <a:lnTo>
                    <a:pt x="11826" y="11802"/>
                  </a:lnTo>
                  <a:lnTo>
                    <a:pt x="11704" y="11826"/>
                  </a:lnTo>
                  <a:lnTo>
                    <a:pt x="11607" y="11899"/>
                  </a:lnTo>
                  <a:lnTo>
                    <a:pt x="11412" y="12021"/>
                  </a:lnTo>
                  <a:lnTo>
                    <a:pt x="11291" y="12167"/>
                  </a:lnTo>
                  <a:lnTo>
                    <a:pt x="11218" y="12240"/>
                  </a:lnTo>
                  <a:lnTo>
                    <a:pt x="11193" y="12313"/>
                  </a:lnTo>
                  <a:lnTo>
                    <a:pt x="10901" y="11899"/>
                  </a:lnTo>
                  <a:lnTo>
                    <a:pt x="11120" y="11850"/>
                  </a:lnTo>
                  <a:lnTo>
                    <a:pt x="11339" y="11777"/>
                  </a:lnTo>
                  <a:lnTo>
                    <a:pt x="11558" y="11656"/>
                  </a:lnTo>
                  <a:lnTo>
                    <a:pt x="11753" y="11510"/>
                  </a:lnTo>
                  <a:close/>
                  <a:moveTo>
                    <a:pt x="6059" y="11047"/>
                  </a:moveTo>
                  <a:lnTo>
                    <a:pt x="6303" y="11218"/>
                  </a:lnTo>
                  <a:lnTo>
                    <a:pt x="6546" y="11388"/>
                  </a:lnTo>
                  <a:lnTo>
                    <a:pt x="6789" y="11583"/>
                  </a:lnTo>
                  <a:lnTo>
                    <a:pt x="6984" y="11802"/>
                  </a:lnTo>
                  <a:lnTo>
                    <a:pt x="7251" y="12069"/>
                  </a:lnTo>
                  <a:lnTo>
                    <a:pt x="7397" y="12215"/>
                  </a:lnTo>
                  <a:lnTo>
                    <a:pt x="7543" y="12313"/>
                  </a:lnTo>
                  <a:lnTo>
                    <a:pt x="7276" y="12459"/>
                  </a:lnTo>
                  <a:lnTo>
                    <a:pt x="7154" y="12386"/>
                  </a:lnTo>
                  <a:lnTo>
                    <a:pt x="7008" y="12337"/>
                  </a:lnTo>
                  <a:lnTo>
                    <a:pt x="6765" y="12215"/>
                  </a:lnTo>
                  <a:lnTo>
                    <a:pt x="6522" y="12069"/>
                  </a:lnTo>
                  <a:lnTo>
                    <a:pt x="6327" y="11948"/>
                  </a:lnTo>
                  <a:lnTo>
                    <a:pt x="6157" y="11802"/>
                  </a:lnTo>
                  <a:lnTo>
                    <a:pt x="5962" y="11656"/>
                  </a:lnTo>
                  <a:lnTo>
                    <a:pt x="5767" y="11534"/>
                  </a:lnTo>
                  <a:lnTo>
                    <a:pt x="6059" y="11047"/>
                  </a:lnTo>
                  <a:close/>
                  <a:moveTo>
                    <a:pt x="5670" y="11680"/>
                  </a:moveTo>
                  <a:lnTo>
                    <a:pt x="5719" y="11777"/>
                  </a:lnTo>
                  <a:lnTo>
                    <a:pt x="5792" y="11850"/>
                  </a:lnTo>
                  <a:lnTo>
                    <a:pt x="5938" y="12021"/>
                  </a:lnTo>
                  <a:lnTo>
                    <a:pt x="6108" y="12167"/>
                  </a:lnTo>
                  <a:lnTo>
                    <a:pt x="6278" y="12288"/>
                  </a:lnTo>
                  <a:lnTo>
                    <a:pt x="6546" y="12483"/>
                  </a:lnTo>
                  <a:lnTo>
                    <a:pt x="6716" y="12580"/>
                  </a:lnTo>
                  <a:lnTo>
                    <a:pt x="6887" y="12678"/>
                  </a:lnTo>
                  <a:lnTo>
                    <a:pt x="6522" y="12848"/>
                  </a:lnTo>
                  <a:lnTo>
                    <a:pt x="6230" y="12653"/>
                  </a:lnTo>
                  <a:lnTo>
                    <a:pt x="5938" y="12434"/>
                  </a:lnTo>
                  <a:lnTo>
                    <a:pt x="5694" y="12215"/>
                  </a:lnTo>
                  <a:lnTo>
                    <a:pt x="5475" y="12021"/>
                  </a:lnTo>
                  <a:lnTo>
                    <a:pt x="5621" y="11777"/>
                  </a:lnTo>
                  <a:lnTo>
                    <a:pt x="5670" y="11680"/>
                  </a:lnTo>
                  <a:close/>
                  <a:moveTo>
                    <a:pt x="11899" y="12094"/>
                  </a:moveTo>
                  <a:lnTo>
                    <a:pt x="12021" y="12605"/>
                  </a:lnTo>
                  <a:lnTo>
                    <a:pt x="11899" y="12726"/>
                  </a:lnTo>
                  <a:lnTo>
                    <a:pt x="11777" y="12848"/>
                  </a:lnTo>
                  <a:lnTo>
                    <a:pt x="11729" y="12921"/>
                  </a:lnTo>
                  <a:lnTo>
                    <a:pt x="11680" y="12994"/>
                  </a:lnTo>
                  <a:lnTo>
                    <a:pt x="11680" y="13018"/>
                  </a:lnTo>
                  <a:lnTo>
                    <a:pt x="11266" y="12434"/>
                  </a:lnTo>
                  <a:lnTo>
                    <a:pt x="11412" y="12386"/>
                  </a:lnTo>
                  <a:lnTo>
                    <a:pt x="11558" y="12313"/>
                  </a:lnTo>
                  <a:lnTo>
                    <a:pt x="11729" y="12215"/>
                  </a:lnTo>
                  <a:lnTo>
                    <a:pt x="11899" y="12094"/>
                  </a:lnTo>
                  <a:close/>
                  <a:moveTo>
                    <a:pt x="5329" y="12240"/>
                  </a:moveTo>
                  <a:lnTo>
                    <a:pt x="5402" y="12361"/>
                  </a:lnTo>
                  <a:lnTo>
                    <a:pt x="5500" y="12483"/>
                  </a:lnTo>
                  <a:lnTo>
                    <a:pt x="5670" y="12678"/>
                  </a:lnTo>
                  <a:lnTo>
                    <a:pt x="5913" y="12897"/>
                  </a:lnTo>
                  <a:lnTo>
                    <a:pt x="6157" y="13067"/>
                  </a:lnTo>
                  <a:lnTo>
                    <a:pt x="5743" y="13335"/>
                  </a:lnTo>
                  <a:lnTo>
                    <a:pt x="5646" y="13310"/>
                  </a:lnTo>
                  <a:lnTo>
                    <a:pt x="5475" y="13237"/>
                  </a:lnTo>
                  <a:lnTo>
                    <a:pt x="5305" y="13164"/>
                  </a:lnTo>
                  <a:lnTo>
                    <a:pt x="5135" y="13043"/>
                  </a:lnTo>
                  <a:lnTo>
                    <a:pt x="4940" y="12970"/>
                  </a:lnTo>
                  <a:lnTo>
                    <a:pt x="4891" y="12945"/>
                  </a:lnTo>
                  <a:lnTo>
                    <a:pt x="5110" y="12605"/>
                  </a:lnTo>
                  <a:lnTo>
                    <a:pt x="5329" y="12240"/>
                  </a:lnTo>
                  <a:close/>
                  <a:moveTo>
                    <a:pt x="12094" y="13043"/>
                  </a:moveTo>
                  <a:lnTo>
                    <a:pt x="12215" y="13748"/>
                  </a:lnTo>
                  <a:lnTo>
                    <a:pt x="11802" y="13189"/>
                  </a:lnTo>
                  <a:lnTo>
                    <a:pt x="11850" y="13189"/>
                  </a:lnTo>
                  <a:lnTo>
                    <a:pt x="11923" y="13164"/>
                  </a:lnTo>
                  <a:lnTo>
                    <a:pt x="11972" y="13140"/>
                  </a:lnTo>
                  <a:lnTo>
                    <a:pt x="12094" y="13043"/>
                  </a:lnTo>
                  <a:close/>
                  <a:moveTo>
                    <a:pt x="4745" y="13140"/>
                  </a:moveTo>
                  <a:lnTo>
                    <a:pt x="4891" y="13310"/>
                  </a:lnTo>
                  <a:lnTo>
                    <a:pt x="5062" y="13456"/>
                  </a:lnTo>
                  <a:lnTo>
                    <a:pt x="5305" y="13602"/>
                  </a:lnTo>
                  <a:lnTo>
                    <a:pt x="4964" y="13846"/>
                  </a:lnTo>
                  <a:lnTo>
                    <a:pt x="4891" y="13773"/>
                  </a:lnTo>
                  <a:lnTo>
                    <a:pt x="4818" y="13700"/>
                  </a:lnTo>
                  <a:lnTo>
                    <a:pt x="4648" y="13627"/>
                  </a:lnTo>
                  <a:lnTo>
                    <a:pt x="4551" y="13554"/>
                  </a:lnTo>
                  <a:lnTo>
                    <a:pt x="4405" y="13529"/>
                  </a:lnTo>
                  <a:lnTo>
                    <a:pt x="4575" y="13335"/>
                  </a:lnTo>
                  <a:lnTo>
                    <a:pt x="4745" y="13140"/>
                  </a:lnTo>
                  <a:close/>
                  <a:moveTo>
                    <a:pt x="8200" y="8833"/>
                  </a:moveTo>
                  <a:lnTo>
                    <a:pt x="8371" y="9076"/>
                  </a:lnTo>
                  <a:lnTo>
                    <a:pt x="8663" y="9514"/>
                  </a:lnTo>
                  <a:lnTo>
                    <a:pt x="8979" y="9928"/>
                  </a:lnTo>
                  <a:lnTo>
                    <a:pt x="9587" y="10780"/>
                  </a:lnTo>
                  <a:lnTo>
                    <a:pt x="10171" y="11583"/>
                  </a:lnTo>
                  <a:lnTo>
                    <a:pt x="10731" y="12410"/>
                  </a:lnTo>
                  <a:lnTo>
                    <a:pt x="11291" y="13213"/>
                  </a:lnTo>
                  <a:lnTo>
                    <a:pt x="11850" y="13992"/>
                  </a:lnTo>
                  <a:lnTo>
                    <a:pt x="11729" y="13943"/>
                  </a:lnTo>
                  <a:lnTo>
                    <a:pt x="11072" y="13554"/>
                  </a:lnTo>
                  <a:lnTo>
                    <a:pt x="10415" y="13189"/>
                  </a:lnTo>
                  <a:lnTo>
                    <a:pt x="9831" y="12921"/>
                  </a:lnTo>
                  <a:lnTo>
                    <a:pt x="9539" y="12799"/>
                  </a:lnTo>
                  <a:lnTo>
                    <a:pt x="9222" y="12678"/>
                  </a:lnTo>
                  <a:lnTo>
                    <a:pt x="8760" y="12507"/>
                  </a:lnTo>
                  <a:lnTo>
                    <a:pt x="8517" y="12410"/>
                  </a:lnTo>
                  <a:lnTo>
                    <a:pt x="8273" y="12337"/>
                  </a:lnTo>
                  <a:lnTo>
                    <a:pt x="8273" y="12288"/>
                  </a:lnTo>
                  <a:lnTo>
                    <a:pt x="8322" y="11996"/>
                  </a:lnTo>
                  <a:lnTo>
                    <a:pt x="8346" y="11680"/>
                  </a:lnTo>
                  <a:lnTo>
                    <a:pt x="8346" y="11388"/>
                  </a:lnTo>
                  <a:lnTo>
                    <a:pt x="8322" y="11072"/>
                  </a:lnTo>
                  <a:lnTo>
                    <a:pt x="8273" y="10463"/>
                  </a:lnTo>
                  <a:lnTo>
                    <a:pt x="8225" y="9855"/>
                  </a:lnTo>
                  <a:lnTo>
                    <a:pt x="8200" y="8833"/>
                  </a:lnTo>
                  <a:close/>
                  <a:moveTo>
                    <a:pt x="7324" y="8346"/>
                  </a:moveTo>
                  <a:lnTo>
                    <a:pt x="6935" y="8906"/>
                  </a:lnTo>
                  <a:lnTo>
                    <a:pt x="6570" y="9441"/>
                  </a:lnTo>
                  <a:lnTo>
                    <a:pt x="5962" y="10439"/>
                  </a:lnTo>
                  <a:lnTo>
                    <a:pt x="5354" y="11437"/>
                  </a:lnTo>
                  <a:lnTo>
                    <a:pt x="4818" y="12386"/>
                  </a:lnTo>
                  <a:lnTo>
                    <a:pt x="4502" y="12848"/>
                  </a:lnTo>
                  <a:lnTo>
                    <a:pt x="4356" y="13067"/>
                  </a:lnTo>
                  <a:lnTo>
                    <a:pt x="4161" y="13286"/>
                  </a:lnTo>
                  <a:lnTo>
                    <a:pt x="3967" y="13529"/>
                  </a:lnTo>
                  <a:lnTo>
                    <a:pt x="3796" y="13773"/>
                  </a:lnTo>
                  <a:lnTo>
                    <a:pt x="3650" y="14040"/>
                  </a:lnTo>
                  <a:lnTo>
                    <a:pt x="3504" y="14308"/>
                  </a:lnTo>
                  <a:lnTo>
                    <a:pt x="3577" y="13578"/>
                  </a:lnTo>
                  <a:lnTo>
                    <a:pt x="3699" y="12897"/>
                  </a:lnTo>
                  <a:lnTo>
                    <a:pt x="3821" y="12215"/>
                  </a:lnTo>
                  <a:lnTo>
                    <a:pt x="3967" y="11558"/>
                  </a:lnTo>
                  <a:lnTo>
                    <a:pt x="4113" y="10926"/>
                  </a:lnTo>
                  <a:lnTo>
                    <a:pt x="4234" y="10269"/>
                  </a:lnTo>
                  <a:lnTo>
                    <a:pt x="4332" y="9612"/>
                  </a:lnTo>
                  <a:lnTo>
                    <a:pt x="4307" y="9539"/>
                  </a:lnTo>
                  <a:lnTo>
                    <a:pt x="4453" y="9587"/>
                  </a:lnTo>
                  <a:lnTo>
                    <a:pt x="4624" y="9563"/>
                  </a:lnTo>
                  <a:lnTo>
                    <a:pt x="4818" y="9514"/>
                  </a:lnTo>
                  <a:lnTo>
                    <a:pt x="5013" y="9441"/>
                  </a:lnTo>
                  <a:lnTo>
                    <a:pt x="5354" y="9271"/>
                  </a:lnTo>
                  <a:lnTo>
                    <a:pt x="5646" y="9149"/>
                  </a:lnTo>
                  <a:lnTo>
                    <a:pt x="6497" y="8760"/>
                  </a:lnTo>
                  <a:lnTo>
                    <a:pt x="7324" y="8346"/>
                  </a:lnTo>
                  <a:close/>
                  <a:moveTo>
                    <a:pt x="4234" y="13700"/>
                  </a:moveTo>
                  <a:lnTo>
                    <a:pt x="4307" y="13773"/>
                  </a:lnTo>
                  <a:lnTo>
                    <a:pt x="4380" y="13821"/>
                  </a:lnTo>
                  <a:lnTo>
                    <a:pt x="4551" y="13943"/>
                  </a:lnTo>
                  <a:lnTo>
                    <a:pt x="4697" y="14016"/>
                  </a:lnTo>
                  <a:lnTo>
                    <a:pt x="4307" y="14259"/>
                  </a:lnTo>
                  <a:lnTo>
                    <a:pt x="4161" y="14332"/>
                  </a:lnTo>
                  <a:lnTo>
                    <a:pt x="3991" y="14405"/>
                  </a:lnTo>
                  <a:lnTo>
                    <a:pt x="3650" y="14502"/>
                  </a:lnTo>
                  <a:lnTo>
                    <a:pt x="3748" y="14429"/>
                  </a:lnTo>
                  <a:lnTo>
                    <a:pt x="3821" y="14332"/>
                  </a:lnTo>
                  <a:lnTo>
                    <a:pt x="3967" y="14113"/>
                  </a:lnTo>
                  <a:lnTo>
                    <a:pt x="4113" y="13894"/>
                  </a:lnTo>
                  <a:lnTo>
                    <a:pt x="4234" y="13700"/>
                  </a:lnTo>
                  <a:close/>
                  <a:moveTo>
                    <a:pt x="7835" y="0"/>
                  </a:moveTo>
                  <a:lnTo>
                    <a:pt x="7762" y="25"/>
                  </a:lnTo>
                  <a:lnTo>
                    <a:pt x="7689" y="73"/>
                  </a:lnTo>
                  <a:lnTo>
                    <a:pt x="7641" y="73"/>
                  </a:lnTo>
                  <a:lnTo>
                    <a:pt x="7495" y="146"/>
                  </a:lnTo>
                  <a:lnTo>
                    <a:pt x="7373" y="244"/>
                  </a:lnTo>
                  <a:lnTo>
                    <a:pt x="7276" y="341"/>
                  </a:lnTo>
                  <a:lnTo>
                    <a:pt x="7178" y="463"/>
                  </a:lnTo>
                  <a:lnTo>
                    <a:pt x="6984" y="730"/>
                  </a:lnTo>
                  <a:lnTo>
                    <a:pt x="6838" y="1047"/>
                  </a:lnTo>
                  <a:lnTo>
                    <a:pt x="6716" y="1387"/>
                  </a:lnTo>
                  <a:lnTo>
                    <a:pt x="6619" y="1704"/>
                  </a:lnTo>
                  <a:lnTo>
                    <a:pt x="6449" y="2288"/>
                  </a:lnTo>
                  <a:lnTo>
                    <a:pt x="6230" y="2920"/>
                  </a:lnTo>
                  <a:lnTo>
                    <a:pt x="6108" y="3237"/>
                  </a:lnTo>
                  <a:lnTo>
                    <a:pt x="5962" y="3529"/>
                  </a:lnTo>
                  <a:lnTo>
                    <a:pt x="5767" y="3845"/>
                  </a:lnTo>
                  <a:lnTo>
                    <a:pt x="5548" y="4161"/>
                  </a:lnTo>
                  <a:lnTo>
                    <a:pt x="5378" y="4478"/>
                  </a:lnTo>
                  <a:lnTo>
                    <a:pt x="5281" y="4648"/>
                  </a:lnTo>
                  <a:lnTo>
                    <a:pt x="5208" y="4818"/>
                  </a:lnTo>
                  <a:lnTo>
                    <a:pt x="4891" y="4916"/>
                  </a:lnTo>
                  <a:lnTo>
                    <a:pt x="4575" y="4989"/>
                  </a:lnTo>
                  <a:lnTo>
                    <a:pt x="3918" y="5110"/>
                  </a:lnTo>
                  <a:lnTo>
                    <a:pt x="2580" y="5305"/>
                  </a:lnTo>
                  <a:lnTo>
                    <a:pt x="1801" y="5402"/>
                  </a:lnTo>
                  <a:lnTo>
                    <a:pt x="998" y="5500"/>
                  </a:lnTo>
                  <a:lnTo>
                    <a:pt x="755" y="5524"/>
                  </a:lnTo>
                  <a:lnTo>
                    <a:pt x="511" y="5524"/>
                  </a:lnTo>
                  <a:lnTo>
                    <a:pt x="244" y="5548"/>
                  </a:lnTo>
                  <a:lnTo>
                    <a:pt x="146" y="5597"/>
                  </a:lnTo>
                  <a:lnTo>
                    <a:pt x="49" y="5646"/>
                  </a:lnTo>
                  <a:lnTo>
                    <a:pt x="0" y="5719"/>
                  </a:lnTo>
                  <a:lnTo>
                    <a:pt x="0" y="5792"/>
                  </a:lnTo>
                  <a:lnTo>
                    <a:pt x="0" y="5865"/>
                  </a:lnTo>
                  <a:lnTo>
                    <a:pt x="0" y="5962"/>
                  </a:lnTo>
                  <a:lnTo>
                    <a:pt x="49" y="6035"/>
                  </a:lnTo>
                  <a:lnTo>
                    <a:pt x="146" y="6229"/>
                  </a:lnTo>
                  <a:lnTo>
                    <a:pt x="292" y="6375"/>
                  </a:lnTo>
                  <a:lnTo>
                    <a:pt x="438" y="6497"/>
                  </a:lnTo>
                  <a:lnTo>
                    <a:pt x="682" y="6716"/>
                  </a:lnTo>
                  <a:lnTo>
                    <a:pt x="925" y="6935"/>
                  </a:lnTo>
                  <a:lnTo>
                    <a:pt x="1460" y="7349"/>
                  </a:lnTo>
                  <a:lnTo>
                    <a:pt x="1971" y="7811"/>
                  </a:lnTo>
                  <a:lnTo>
                    <a:pt x="2507" y="8273"/>
                  </a:lnTo>
                  <a:lnTo>
                    <a:pt x="2847" y="8565"/>
                  </a:lnTo>
                  <a:lnTo>
                    <a:pt x="3188" y="8882"/>
                  </a:lnTo>
                  <a:lnTo>
                    <a:pt x="3504" y="9222"/>
                  </a:lnTo>
                  <a:lnTo>
                    <a:pt x="3650" y="9417"/>
                  </a:lnTo>
                  <a:lnTo>
                    <a:pt x="3772" y="9612"/>
                  </a:lnTo>
                  <a:lnTo>
                    <a:pt x="3821" y="9685"/>
                  </a:lnTo>
                  <a:lnTo>
                    <a:pt x="3918" y="9709"/>
                  </a:lnTo>
                  <a:lnTo>
                    <a:pt x="3748" y="10342"/>
                  </a:lnTo>
                  <a:lnTo>
                    <a:pt x="3602" y="10974"/>
                  </a:lnTo>
                  <a:lnTo>
                    <a:pt x="3334" y="12264"/>
                  </a:lnTo>
                  <a:lnTo>
                    <a:pt x="3212" y="12872"/>
                  </a:lnTo>
                  <a:lnTo>
                    <a:pt x="3091" y="13529"/>
                  </a:lnTo>
                  <a:lnTo>
                    <a:pt x="3042" y="13870"/>
                  </a:lnTo>
                  <a:lnTo>
                    <a:pt x="2993" y="14186"/>
                  </a:lnTo>
                  <a:lnTo>
                    <a:pt x="2993" y="14502"/>
                  </a:lnTo>
                  <a:lnTo>
                    <a:pt x="3018" y="14819"/>
                  </a:lnTo>
                  <a:lnTo>
                    <a:pt x="3042" y="14916"/>
                  </a:lnTo>
                  <a:lnTo>
                    <a:pt x="3091" y="14965"/>
                  </a:lnTo>
                  <a:lnTo>
                    <a:pt x="3188" y="15013"/>
                  </a:lnTo>
                  <a:lnTo>
                    <a:pt x="3261" y="15013"/>
                  </a:lnTo>
                  <a:lnTo>
                    <a:pt x="3383" y="15038"/>
                  </a:lnTo>
                  <a:lnTo>
                    <a:pt x="3529" y="15062"/>
                  </a:lnTo>
                  <a:lnTo>
                    <a:pt x="3675" y="15038"/>
                  </a:lnTo>
                  <a:lnTo>
                    <a:pt x="3796" y="15013"/>
                  </a:lnTo>
                  <a:lnTo>
                    <a:pt x="4088" y="14940"/>
                  </a:lnTo>
                  <a:lnTo>
                    <a:pt x="4405" y="14794"/>
                  </a:lnTo>
                  <a:lnTo>
                    <a:pt x="4672" y="14624"/>
                  </a:lnTo>
                  <a:lnTo>
                    <a:pt x="4964" y="14454"/>
                  </a:lnTo>
                  <a:lnTo>
                    <a:pt x="5402" y="14138"/>
                  </a:lnTo>
                  <a:lnTo>
                    <a:pt x="5719" y="13943"/>
                  </a:lnTo>
                  <a:lnTo>
                    <a:pt x="6035" y="13748"/>
                  </a:lnTo>
                  <a:lnTo>
                    <a:pt x="6716" y="13383"/>
                  </a:lnTo>
                  <a:lnTo>
                    <a:pt x="7373" y="13018"/>
                  </a:lnTo>
                  <a:lnTo>
                    <a:pt x="7689" y="12824"/>
                  </a:lnTo>
                  <a:lnTo>
                    <a:pt x="8006" y="12629"/>
                  </a:lnTo>
                  <a:lnTo>
                    <a:pt x="8127" y="12726"/>
                  </a:lnTo>
                  <a:lnTo>
                    <a:pt x="8273" y="12799"/>
                  </a:lnTo>
                  <a:lnTo>
                    <a:pt x="8590" y="12945"/>
                  </a:lnTo>
                  <a:lnTo>
                    <a:pt x="9320" y="13213"/>
                  </a:lnTo>
                  <a:lnTo>
                    <a:pt x="9685" y="13383"/>
                  </a:lnTo>
                  <a:lnTo>
                    <a:pt x="10050" y="13554"/>
                  </a:lnTo>
                  <a:lnTo>
                    <a:pt x="10707" y="13894"/>
                  </a:lnTo>
                  <a:lnTo>
                    <a:pt x="11364" y="14283"/>
                  </a:lnTo>
                  <a:lnTo>
                    <a:pt x="11607" y="14454"/>
                  </a:lnTo>
                  <a:lnTo>
                    <a:pt x="11875" y="14624"/>
                  </a:lnTo>
                  <a:lnTo>
                    <a:pt x="12021" y="14697"/>
                  </a:lnTo>
                  <a:lnTo>
                    <a:pt x="12167" y="14770"/>
                  </a:lnTo>
                  <a:lnTo>
                    <a:pt x="12313" y="14794"/>
                  </a:lnTo>
                  <a:lnTo>
                    <a:pt x="12459" y="14770"/>
                  </a:lnTo>
                  <a:lnTo>
                    <a:pt x="12507" y="14770"/>
                  </a:lnTo>
                  <a:lnTo>
                    <a:pt x="12532" y="14721"/>
                  </a:lnTo>
                  <a:lnTo>
                    <a:pt x="12629" y="14697"/>
                  </a:lnTo>
                  <a:lnTo>
                    <a:pt x="12702" y="14648"/>
                  </a:lnTo>
                  <a:lnTo>
                    <a:pt x="12751" y="14575"/>
                  </a:lnTo>
                  <a:lnTo>
                    <a:pt x="12775" y="14478"/>
                  </a:lnTo>
                  <a:lnTo>
                    <a:pt x="12751" y="14065"/>
                  </a:lnTo>
                  <a:lnTo>
                    <a:pt x="12702" y="13651"/>
                  </a:lnTo>
                  <a:lnTo>
                    <a:pt x="12629" y="13262"/>
                  </a:lnTo>
                  <a:lnTo>
                    <a:pt x="12556" y="12848"/>
                  </a:lnTo>
                  <a:lnTo>
                    <a:pt x="12337" y="12045"/>
                  </a:lnTo>
                  <a:lnTo>
                    <a:pt x="12118" y="11242"/>
                  </a:lnTo>
                  <a:lnTo>
                    <a:pt x="11899" y="10463"/>
                  </a:lnTo>
                  <a:lnTo>
                    <a:pt x="11875" y="10390"/>
                  </a:lnTo>
                  <a:lnTo>
                    <a:pt x="11680" y="9685"/>
                  </a:lnTo>
                  <a:lnTo>
                    <a:pt x="11680" y="9636"/>
                  </a:lnTo>
                  <a:lnTo>
                    <a:pt x="11656" y="9563"/>
                  </a:lnTo>
                  <a:lnTo>
                    <a:pt x="11631" y="9514"/>
                  </a:lnTo>
                  <a:lnTo>
                    <a:pt x="11680" y="9490"/>
                  </a:lnTo>
                  <a:lnTo>
                    <a:pt x="11729" y="9466"/>
                  </a:lnTo>
                  <a:lnTo>
                    <a:pt x="11802" y="9393"/>
                  </a:lnTo>
                  <a:lnTo>
                    <a:pt x="11850" y="9344"/>
                  </a:lnTo>
                  <a:lnTo>
                    <a:pt x="12094" y="9101"/>
                  </a:lnTo>
                  <a:lnTo>
                    <a:pt x="12361" y="8882"/>
                  </a:lnTo>
                  <a:lnTo>
                    <a:pt x="12897" y="8419"/>
                  </a:lnTo>
                  <a:lnTo>
                    <a:pt x="13432" y="8006"/>
                  </a:lnTo>
                  <a:lnTo>
                    <a:pt x="13967" y="7568"/>
                  </a:lnTo>
                  <a:lnTo>
                    <a:pt x="14211" y="7324"/>
                  </a:lnTo>
                  <a:lnTo>
                    <a:pt x="14454" y="7105"/>
                  </a:lnTo>
                  <a:lnTo>
                    <a:pt x="14697" y="6838"/>
                  </a:lnTo>
                  <a:lnTo>
                    <a:pt x="14892" y="6570"/>
                  </a:lnTo>
                  <a:lnTo>
                    <a:pt x="15232" y="6205"/>
                  </a:lnTo>
                  <a:lnTo>
                    <a:pt x="15403" y="5986"/>
                  </a:lnTo>
                  <a:lnTo>
                    <a:pt x="15451" y="5889"/>
                  </a:lnTo>
                  <a:lnTo>
                    <a:pt x="15500" y="5767"/>
                  </a:lnTo>
                  <a:lnTo>
                    <a:pt x="15500" y="5743"/>
                  </a:lnTo>
                  <a:lnTo>
                    <a:pt x="15476" y="5646"/>
                  </a:lnTo>
                  <a:lnTo>
                    <a:pt x="15427" y="5573"/>
                  </a:lnTo>
                  <a:lnTo>
                    <a:pt x="15354" y="5475"/>
                  </a:lnTo>
                  <a:lnTo>
                    <a:pt x="15257" y="5427"/>
                  </a:lnTo>
                  <a:lnTo>
                    <a:pt x="15135" y="5378"/>
                  </a:lnTo>
                  <a:lnTo>
                    <a:pt x="15013" y="5354"/>
                  </a:lnTo>
                  <a:lnTo>
                    <a:pt x="14770" y="5329"/>
                  </a:lnTo>
                  <a:lnTo>
                    <a:pt x="14527" y="5305"/>
                  </a:lnTo>
                  <a:lnTo>
                    <a:pt x="13797" y="5256"/>
                  </a:lnTo>
                  <a:lnTo>
                    <a:pt x="13091" y="5208"/>
                  </a:lnTo>
                  <a:lnTo>
                    <a:pt x="12410" y="5208"/>
                  </a:lnTo>
                  <a:lnTo>
                    <a:pt x="11753" y="5159"/>
                  </a:lnTo>
                  <a:lnTo>
                    <a:pt x="11485" y="5135"/>
                  </a:lnTo>
                  <a:lnTo>
                    <a:pt x="11218" y="5086"/>
                  </a:lnTo>
                  <a:lnTo>
                    <a:pt x="10950" y="5013"/>
                  </a:lnTo>
                  <a:lnTo>
                    <a:pt x="10682" y="4989"/>
                  </a:lnTo>
                  <a:lnTo>
                    <a:pt x="10658" y="4940"/>
                  </a:lnTo>
                  <a:lnTo>
                    <a:pt x="10634" y="4867"/>
                  </a:lnTo>
                  <a:lnTo>
                    <a:pt x="10415" y="4599"/>
                  </a:lnTo>
                  <a:lnTo>
                    <a:pt x="10220" y="4332"/>
                  </a:lnTo>
                  <a:lnTo>
                    <a:pt x="10025" y="4040"/>
                  </a:lnTo>
                  <a:lnTo>
                    <a:pt x="9855" y="3748"/>
                  </a:lnTo>
                  <a:lnTo>
                    <a:pt x="9514" y="3164"/>
                  </a:lnTo>
                  <a:lnTo>
                    <a:pt x="9222" y="2531"/>
                  </a:lnTo>
                  <a:lnTo>
                    <a:pt x="8638" y="1290"/>
                  </a:lnTo>
                  <a:lnTo>
                    <a:pt x="8322" y="682"/>
                  </a:lnTo>
                  <a:lnTo>
                    <a:pt x="7981" y="73"/>
                  </a:lnTo>
                  <a:lnTo>
                    <a:pt x="7908" y="2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6D9EEB"/>
                </a:solidFill>
              </a:endParaRPr>
            </a:p>
          </p:txBody>
        </p:sp>
        <p:sp>
          <p:nvSpPr>
            <p:cNvPr id="34" name="Google Shape;266;p19"/>
            <p:cNvSpPr/>
            <p:nvPr/>
          </p:nvSpPr>
          <p:spPr>
            <a:xfrm>
              <a:off x="5681683" y="1008591"/>
              <a:ext cx="355282" cy="362290"/>
            </a:xfrm>
            <a:custGeom>
              <a:avLst/>
              <a:gdLst/>
              <a:ahLst/>
              <a:cxnLst/>
              <a:rect l="l" t="t" r="r" b="b"/>
              <a:pathLst>
                <a:path w="15501" h="15063" extrusionOk="0">
                  <a:moveTo>
                    <a:pt x="7957" y="925"/>
                  </a:moveTo>
                  <a:lnTo>
                    <a:pt x="8249" y="1533"/>
                  </a:lnTo>
                  <a:lnTo>
                    <a:pt x="8103" y="1606"/>
                  </a:lnTo>
                  <a:lnTo>
                    <a:pt x="7957" y="1704"/>
                  </a:lnTo>
                  <a:lnTo>
                    <a:pt x="7933" y="1752"/>
                  </a:lnTo>
                  <a:lnTo>
                    <a:pt x="7933" y="1339"/>
                  </a:lnTo>
                  <a:lnTo>
                    <a:pt x="7957" y="925"/>
                  </a:lnTo>
                  <a:close/>
                  <a:moveTo>
                    <a:pt x="8371" y="1801"/>
                  </a:moveTo>
                  <a:lnTo>
                    <a:pt x="8492" y="2020"/>
                  </a:lnTo>
                  <a:lnTo>
                    <a:pt x="8346" y="2117"/>
                  </a:lnTo>
                  <a:lnTo>
                    <a:pt x="8200" y="2215"/>
                  </a:lnTo>
                  <a:lnTo>
                    <a:pt x="8079" y="2288"/>
                  </a:lnTo>
                  <a:lnTo>
                    <a:pt x="7957" y="2409"/>
                  </a:lnTo>
                  <a:lnTo>
                    <a:pt x="7933" y="2069"/>
                  </a:lnTo>
                  <a:lnTo>
                    <a:pt x="8127" y="1971"/>
                  </a:lnTo>
                  <a:lnTo>
                    <a:pt x="8249" y="1898"/>
                  </a:lnTo>
                  <a:lnTo>
                    <a:pt x="8371" y="1801"/>
                  </a:lnTo>
                  <a:close/>
                  <a:moveTo>
                    <a:pt x="8663" y="2336"/>
                  </a:moveTo>
                  <a:lnTo>
                    <a:pt x="8784" y="2628"/>
                  </a:lnTo>
                  <a:lnTo>
                    <a:pt x="8687" y="2653"/>
                  </a:lnTo>
                  <a:lnTo>
                    <a:pt x="8590" y="2726"/>
                  </a:lnTo>
                  <a:lnTo>
                    <a:pt x="8419" y="2847"/>
                  </a:lnTo>
                  <a:lnTo>
                    <a:pt x="8225" y="2993"/>
                  </a:lnTo>
                  <a:lnTo>
                    <a:pt x="8054" y="3164"/>
                  </a:lnTo>
                  <a:lnTo>
                    <a:pt x="8006" y="2750"/>
                  </a:lnTo>
                  <a:lnTo>
                    <a:pt x="8176" y="2653"/>
                  </a:lnTo>
                  <a:lnTo>
                    <a:pt x="8322" y="2531"/>
                  </a:lnTo>
                  <a:lnTo>
                    <a:pt x="8565" y="2385"/>
                  </a:lnTo>
                  <a:lnTo>
                    <a:pt x="8663" y="2336"/>
                  </a:lnTo>
                  <a:close/>
                  <a:moveTo>
                    <a:pt x="8979" y="2945"/>
                  </a:moveTo>
                  <a:lnTo>
                    <a:pt x="8979" y="2969"/>
                  </a:lnTo>
                  <a:lnTo>
                    <a:pt x="9076" y="3164"/>
                  </a:lnTo>
                  <a:lnTo>
                    <a:pt x="8857" y="3285"/>
                  </a:lnTo>
                  <a:lnTo>
                    <a:pt x="8663" y="3431"/>
                  </a:lnTo>
                  <a:lnTo>
                    <a:pt x="8371" y="3626"/>
                  </a:lnTo>
                  <a:lnTo>
                    <a:pt x="8079" y="3821"/>
                  </a:lnTo>
                  <a:lnTo>
                    <a:pt x="8054" y="3504"/>
                  </a:lnTo>
                  <a:lnTo>
                    <a:pt x="8200" y="3456"/>
                  </a:lnTo>
                  <a:lnTo>
                    <a:pt x="8322" y="3383"/>
                  </a:lnTo>
                  <a:lnTo>
                    <a:pt x="8541" y="3212"/>
                  </a:lnTo>
                  <a:lnTo>
                    <a:pt x="8833" y="3018"/>
                  </a:lnTo>
                  <a:lnTo>
                    <a:pt x="8979" y="2945"/>
                  </a:lnTo>
                  <a:close/>
                  <a:moveTo>
                    <a:pt x="9271" y="3529"/>
                  </a:moveTo>
                  <a:lnTo>
                    <a:pt x="9393" y="3796"/>
                  </a:lnTo>
                  <a:lnTo>
                    <a:pt x="8736" y="4186"/>
                  </a:lnTo>
                  <a:lnTo>
                    <a:pt x="8419" y="4380"/>
                  </a:lnTo>
                  <a:lnTo>
                    <a:pt x="8249" y="4478"/>
                  </a:lnTo>
                  <a:lnTo>
                    <a:pt x="8103" y="4599"/>
                  </a:lnTo>
                  <a:lnTo>
                    <a:pt x="8079" y="4113"/>
                  </a:lnTo>
                  <a:lnTo>
                    <a:pt x="8225" y="4088"/>
                  </a:lnTo>
                  <a:lnTo>
                    <a:pt x="8371" y="4040"/>
                  </a:lnTo>
                  <a:lnTo>
                    <a:pt x="8663" y="3894"/>
                  </a:lnTo>
                  <a:lnTo>
                    <a:pt x="9052" y="3650"/>
                  </a:lnTo>
                  <a:lnTo>
                    <a:pt x="9271" y="3529"/>
                  </a:lnTo>
                  <a:close/>
                  <a:moveTo>
                    <a:pt x="9587" y="4186"/>
                  </a:moveTo>
                  <a:lnTo>
                    <a:pt x="9660" y="4332"/>
                  </a:lnTo>
                  <a:lnTo>
                    <a:pt x="9490" y="4429"/>
                  </a:lnTo>
                  <a:lnTo>
                    <a:pt x="9344" y="4551"/>
                  </a:lnTo>
                  <a:lnTo>
                    <a:pt x="9052" y="4770"/>
                  </a:lnTo>
                  <a:lnTo>
                    <a:pt x="8809" y="4916"/>
                  </a:lnTo>
                  <a:lnTo>
                    <a:pt x="8590" y="5110"/>
                  </a:lnTo>
                  <a:lnTo>
                    <a:pt x="8371" y="5305"/>
                  </a:lnTo>
                  <a:lnTo>
                    <a:pt x="8176" y="5524"/>
                  </a:lnTo>
                  <a:lnTo>
                    <a:pt x="8127" y="4794"/>
                  </a:lnTo>
                  <a:lnTo>
                    <a:pt x="8322" y="4794"/>
                  </a:lnTo>
                  <a:lnTo>
                    <a:pt x="8492" y="4721"/>
                  </a:lnTo>
                  <a:lnTo>
                    <a:pt x="8833" y="4575"/>
                  </a:lnTo>
                  <a:lnTo>
                    <a:pt x="9222" y="4380"/>
                  </a:lnTo>
                  <a:lnTo>
                    <a:pt x="9587" y="4186"/>
                  </a:lnTo>
                  <a:close/>
                  <a:moveTo>
                    <a:pt x="14965" y="5938"/>
                  </a:moveTo>
                  <a:lnTo>
                    <a:pt x="14795" y="6059"/>
                  </a:lnTo>
                  <a:lnTo>
                    <a:pt x="14649" y="6205"/>
                  </a:lnTo>
                  <a:lnTo>
                    <a:pt x="14576" y="6181"/>
                  </a:lnTo>
                  <a:lnTo>
                    <a:pt x="14332" y="6157"/>
                  </a:lnTo>
                  <a:lnTo>
                    <a:pt x="14965" y="5938"/>
                  </a:lnTo>
                  <a:close/>
                  <a:moveTo>
                    <a:pt x="2190" y="5840"/>
                  </a:moveTo>
                  <a:lnTo>
                    <a:pt x="2093" y="5986"/>
                  </a:lnTo>
                  <a:lnTo>
                    <a:pt x="2044" y="6132"/>
                  </a:lnTo>
                  <a:lnTo>
                    <a:pt x="2044" y="6181"/>
                  </a:lnTo>
                  <a:lnTo>
                    <a:pt x="2044" y="6254"/>
                  </a:lnTo>
                  <a:lnTo>
                    <a:pt x="1874" y="6181"/>
                  </a:lnTo>
                  <a:lnTo>
                    <a:pt x="1679" y="6108"/>
                  </a:lnTo>
                  <a:lnTo>
                    <a:pt x="1266" y="5962"/>
                  </a:lnTo>
                  <a:lnTo>
                    <a:pt x="2190" y="5840"/>
                  </a:lnTo>
                  <a:close/>
                  <a:moveTo>
                    <a:pt x="3018" y="5743"/>
                  </a:moveTo>
                  <a:lnTo>
                    <a:pt x="2677" y="6132"/>
                  </a:lnTo>
                  <a:lnTo>
                    <a:pt x="2555" y="6302"/>
                  </a:lnTo>
                  <a:lnTo>
                    <a:pt x="2288" y="6278"/>
                  </a:lnTo>
                  <a:lnTo>
                    <a:pt x="2312" y="6254"/>
                  </a:lnTo>
                  <a:lnTo>
                    <a:pt x="2409" y="6181"/>
                  </a:lnTo>
                  <a:lnTo>
                    <a:pt x="2482" y="6059"/>
                  </a:lnTo>
                  <a:lnTo>
                    <a:pt x="2604" y="5938"/>
                  </a:lnTo>
                  <a:lnTo>
                    <a:pt x="2750" y="5816"/>
                  </a:lnTo>
                  <a:lnTo>
                    <a:pt x="2823" y="5767"/>
                  </a:lnTo>
                  <a:lnTo>
                    <a:pt x="3018" y="5743"/>
                  </a:lnTo>
                  <a:close/>
                  <a:moveTo>
                    <a:pt x="9879" y="4672"/>
                  </a:moveTo>
                  <a:lnTo>
                    <a:pt x="9977" y="4818"/>
                  </a:lnTo>
                  <a:lnTo>
                    <a:pt x="9952" y="4818"/>
                  </a:lnTo>
                  <a:lnTo>
                    <a:pt x="9733" y="5062"/>
                  </a:lnTo>
                  <a:lnTo>
                    <a:pt x="9490" y="5281"/>
                  </a:lnTo>
                  <a:lnTo>
                    <a:pt x="8979" y="5719"/>
                  </a:lnTo>
                  <a:lnTo>
                    <a:pt x="8590" y="6035"/>
                  </a:lnTo>
                  <a:lnTo>
                    <a:pt x="8395" y="6181"/>
                  </a:lnTo>
                  <a:lnTo>
                    <a:pt x="8200" y="6351"/>
                  </a:lnTo>
                  <a:lnTo>
                    <a:pt x="8176" y="5694"/>
                  </a:lnTo>
                  <a:lnTo>
                    <a:pt x="8468" y="5573"/>
                  </a:lnTo>
                  <a:lnTo>
                    <a:pt x="8736" y="5402"/>
                  </a:lnTo>
                  <a:lnTo>
                    <a:pt x="9247" y="5086"/>
                  </a:lnTo>
                  <a:lnTo>
                    <a:pt x="9539" y="4916"/>
                  </a:lnTo>
                  <a:lnTo>
                    <a:pt x="9709" y="4794"/>
                  </a:lnTo>
                  <a:lnTo>
                    <a:pt x="9879" y="4672"/>
                  </a:lnTo>
                  <a:close/>
                  <a:moveTo>
                    <a:pt x="3967" y="5597"/>
                  </a:moveTo>
                  <a:lnTo>
                    <a:pt x="3869" y="5719"/>
                  </a:lnTo>
                  <a:lnTo>
                    <a:pt x="3723" y="5986"/>
                  </a:lnTo>
                  <a:lnTo>
                    <a:pt x="3553" y="6229"/>
                  </a:lnTo>
                  <a:lnTo>
                    <a:pt x="3504" y="6327"/>
                  </a:lnTo>
                  <a:lnTo>
                    <a:pt x="3456" y="6424"/>
                  </a:lnTo>
                  <a:lnTo>
                    <a:pt x="3164" y="6375"/>
                  </a:lnTo>
                  <a:lnTo>
                    <a:pt x="2920" y="6327"/>
                  </a:lnTo>
                  <a:lnTo>
                    <a:pt x="3066" y="6181"/>
                  </a:lnTo>
                  <a:lnTo>
                    <a:pt x="3431" y="5792"/>
                  </a:lnTo>
                  <a:lnTo>
                    <a:pt x="3602" y="5646"/>
                  </a:lnTo>
                  <a:lnTo>
                    <a:pt x="3967" y="5597"/>
                  </a:lnTo>
                  <a:close/>
                  <a:moveTo>
                    <a:pt x="5110" y="5354"/>
                  </a:moveTo>
                  <a:lnTo>
                    <a:pt x="4989" y="5475"/>
                  </a:lnTo>
                  <a:lnTo>
                    <a:pt x="4867" y="5597"/>
                  </a:lnTo>
                  <a:lnTo>
                    <a:pt x="4648" y="5865"/>
                  </a:lnTo>
                  <a:lnTo>
                    <a:pt x="4380" y="6205"/>
                  </a:lnTo>
                  <a:lnTo>
                    <a:pt x="4234" y="6400"/>
                  </a:lnTo>
                  <a:lnTo>
                    <a:pt x="4113" y="6594"/>
                  </a:lnTo>
                  <a:lnTo>
                    <a:pt x="3723" y="6497"/>
                  </a:lnTo>
                  <a:lnTo>
                    <a:pt x="3821" y="6400"/>
                  </a:lnTo>
                  <a:lnTo>
                    <a:pt x="3869" y="6278"/>
                  </a:lnTo>
                  <a:lnTo>
                    <a:pt x="3991" y="6084"/>
                  </a:lnTo>
                  <a:lnTo>
                    <a:pt x="4137" y="5865"/>
                  </a:lnTo>
                  <a:lnTo>
                    <a:pt x="4307" y="5694"/>
                  </a:lnTo>
                  <a:lnTo>
                    <a:pt x="4405" y="5597"/>
                  </a:lnTo>
                  <a:lnTo>
                    <a:pt x="4526" y="5500"/>
                  </a:lnTo>
                  <a:lnTo>
                    <a:pt x="5110" y="5354"/>
                  </a:lnTo>
                  <a:close/>
                  <a:moveTo>
                    <a:pt x="14065" y="6254"/>
                  </a:moveTo>
                  <a:lnTo>
                    <a:pt x="14138" y="6327"/>
                  </a:lnTo>
                  <a:lnTo>
                    <a:pt x="14235" y="6375"/>
                  </a:lnTo>
                  <a:lnTo>
                    <a:pt x="14430" y="6448"/>
                  </a:lnTo>
                  <a:lnTo>
                    <a:pt x="14186" y="6740"/>
                  </a:lnTo>
                  <a:lnTo>
                    <a:pt x="14016" y="6643"/>
                  </a:lnTo>
                  <a:lnTo>
                    <a:pt x="13846" y="6546"/>
                  </a:lnTo>
                  <a:lnTo>
                    <a:pt x="13675" y="6497"/>
                  </a:lnTo>
                  <a:lnTo>
                    <a:pt x="13481" y="6448"/>
                  </a:lnTo>
                  <a:lnTo>
                    <a:pt x="14065" y="6254"/>
                  </a:lnTo>
                  <a:close/>
                  <a:moveTo>
                    <a:pt x="5573" y="5451"/>
                  </a:moveTo>
                  <a:lnTo>
                    <a:pt x="5719" y="5621"/>
                  </a:lnTo>
                  <a:lnTo>
                    <a:pt x="5840" y="5767"/>
                  </a:lnTo>
                  <a:lnTo>
                    <a:pt x="5816" y="5767"/>
                  </a:lnTo>
                  <a:lnTo>
                    <a:pt x="5670" y="5840"/>
                  </a:lnTo>
                  <a:lnTo>
                    <a:pt x="5548" y="5962"/>
                  </a:lnTo>
                  <a:lnTo>
                    <a:pt x="5354" y="6205"/>
                  </a:lnTo>
                  <a:lnTo>
                    <a:pt x="5110" y="6473"/>
                  </a:lnTo>
                  <a:lnTo>
                    <a:pt x="4989" y="6619"/>
                  </a:lnTo>
                  <a:lnTo>
                    <a:pt x="4916" y="6765"/>
                  </a:lnTo>
                  <a:lnTo>
                    <a:pt x="4429" y="6667"/>
                  </a:lnTo>
                  <a:lnTo>
                    <a:pt x="4551" y="6546"/>
                  </a:lnTo>
                  <a:lnTo>
                    <a:pt x="4648" y="6424"/>
                  </a:lnTo>
                  <a:lnTo>
                    <a:pt x="4843" y="6157"/>
                  </a:lnTo>
                  <a:lnTo>
                    <a:pt x="5159" y="5816"/>
                  </a:lnTo>
                  <a:lnTo>
                    <a:pt x="5354" y="5646"/>
                  </a:lnTo>
                  <a:lnTo>
                    <a:pt x="5475" y="5548"/>
                  </a:lnTo>
                  <a:lnTo>
                    <a:pt x="5548" y="5451"/>
                  </a:lnTo>
                  <a:close/>
                  <a:moveTo>
                    <a:pt x="6035" y="5962"/>
                  </a:moveTo>
                  <a:lnTo>
                    <a:pt x="6278" y="6254"/>
                  </a:lnTo>
                  <a:lnTo>
                    <a:pt x="6157" y="6424"/>
                  </a:lnTo>
                  <a:lnTo>
                    <a:pt x="6011" y="6643"/>
                  </a:lnTo>
                  <a:lnTo>
                    <a:pt x="5889" y="6862"/>
                  </a:lnTo>
                  <a:lnTo>
                    <a:pt x="5840" y="6935"/>
                  </a:lnTo>
                  <a:lnTo>
                    <a:pt x="5840" y="7008"/>
                  </a:lnTo>
                  <a:lnTo>
                    <a:pt x="5232" y="6838"/>
                  </a:lnTo>
                  <a:lnTo>
                    <a:pt x="5402" y="6692"/>
                  </a:lnTo>
                  <a:lnTo>
                    <a:pt x="5548" y="6546"/>
                  </a:lnTo>
                  <a:lnTo>
                    <a:pt x="5767" y="6278"/>
                  </a:lnTo>
                  <a:lnTo>
                    <a:pt x="5889" y="6157"/>
                  </a:lnTo>
                  <a:lnTo>
                    <a:pt x="6011" y="6011"/>
                  </a:lnTo>
                  <a:lnTo>
                    <a:pt x="6035" y="5962"/>
                  </a:lnTo>
                  <a:close/>
                  <a:moveTo>
                    <a:pt x="7519" y="925"/>
                  </a:moveTo>
                  <a:lnTo>
                    <a:pt x="7470" y="1120"/>
                  </a:lnTo>
                  <a:lnTo>
                    <a:pt x="7470" y="1314"/>
                  </a:lnTo>
                  <a:lnTo>
                    <a:pt x="7470" y="1704"/>
                  </a:lnTo>
                  <a:lnTo>
                    <a:pt x="7495" y="2093"/>
                  </a:lnTo>
                  <a:lnTo>
                    <a:pt x="7519" y="2482"/>
                  </a:lnTo>
                  <a:lnTo>
                    <a:pt x="7592" y="3285"/>
                  </a:lnTo>
                  <a:lnTo>
                    <a:pt x="7665" y="4234"/>
                  </a:lnTo>
                  <a:lnTo>
                    <a:pt x="7714" y="5183"/>
                  </a:lnTo>
                  <a:lnTo>
                    <a:pt x="7714" y="6132"/>
                  </a:lnTo>
                  <a:lnTo>
                    <a:pt x="7714" y="7081"/>
                  </a:lnTo>
                  <a:lnTo>
                    <a:pt x="7519" y="6886"/>
                  </a:lnTo>
                  <a:lnTo>
                    <a:pt x="7324" y="6716"/>
                  </a:lnTo>
                  <a:lnTo>
                    <a:pt x="7032" y="6473"/>
                  </a:lnTo>
                  <a:lnTo>
                    <a:pt x="6522" y="5913"/>
                  </a:lnTo>
                  <a:lnTo>
                    <a:pt x="5986" y="5354"/>
                  </a:lnTo>
                  <a:lnTo>
                    <a:pt x="5792" y="5159"/>
                  </a:lnTo>
                  <a:lnTo>
                    <a:pt x="5670" y="5086"/>
                  </a:lnTo>
                  <a:lnTo>
                    <a:pt x="5573" y="5013"/>
                  </a:lnTo>
                  <a:lnTo>
                    <a:pt x="5719" y="4721"/>
                  </a:lnTo>
                  <a:lnTo>
                    <a:pt x="5913" y="4453"/>
                  </a:lnTo>
                  <a:lnTo>
                    <a:pt x="6278" y="3894"/>
                  </a:lnTo>
                  <a:lnTo>
                    <a:pt x="6449" y="3626"/>
                  </a:lnTo>
                  <a:lnTo>
                    <a:pt x="6570" y="3358"/>
                  </a:lnTo>
                  <a:lnTo>
                    <a:pt x="6692" y="3066"/>
                  </a:lnTo>
                  <a:lnTo>
                    <a:pt x="6789" y="2774"/>
                  </a:lnTo>
                  <a:lnTo>
                    <a:pt x="6984" y="2166"/>
                  </a:lnTo>
                  <a:lnTo>
                    <a:pt x="7203" y="1558"/>
                  </a:lnTo>
                  <a:lnTo>
                    <a:pt x="7349" y="1217"/>
                  </a:lnTo>
                  <a:lnTo>
                    <a:pt x="7519" y="925"/>
                  </a:lnTo>
                  <a:close/>
                  <a:moveTo>
                    <a:pt x="6497" y="6497"/>
                  </a:moveTo>
                  <a:lnTo>
                    <a:pt x="6522" y="6521"/>
                  </a:lnTo>
                  <a:lnTo>
                    <a:pt x="6716" y="6716"/>
                  </a:lnTo>
                  <a:lnTo>
                    <a:pt x="6643" y="6765"/>
                  </a:lnTo>
                  <a:lnTo>
                    <a:pt x="6595" y="6789"/>
                  </a:lnTo>
                  <a:lnTo>
                    <a:pt x="6497" y="6911"/>
                  </a:lnTo>
                  <a:lnTo>
                    <a:pt x="6400" y="7008"/>
                  </a:lnTo>
                  <a:lnTo>
                    <a:pt x="6327" y="7130"/>
                  </a:lnTo>
                  <a:lnTo>
                    <a:pt x="5986" y="7057"/>
                  </a:lnTo>
                  <a:lnTo>
                    <a:pt x="6059" y="7008"/>
                  </a:lnTo>
                  <a:lnTo>
                    <a:pt x="6132" y="6935"/>
                  </a:lnTo>
                  <a:lnTo>
                    <a:pt x="6254" y="6838"/>
                  </a:lnTo>
                  <a:lnTo>
                    <a:pt x="6497" y="6497"/>
                  </a:lnTo>
                  <a:close/>
                  <a:moveTo>
                    <a:pt x="13286" y="6521"/>
                  </a:moveTo>
                  <a:lnTo>
                    <a:pt x="13627" y="6740"/>
                  </a:lnTo>
                  <a:lnTo>
                    <a:pt x="13967" y="6935"/>
                  </a:lnTo>
                  <a:lnTo>
                    <a:pt x="13870" y="7032"/>
                  </a:lnTo>
                  <a:lnTo>
                    <a:pt x="13724" y="7178"/>
                  </a:lnTo>
                  <a:lnTo>
                    <a:pt x="13578" y="7081"/>
                  </a:lnTo>
                  <a:lnTo>
                    <a:pt x="13456" y="7032"/>
                  </a:lnTo>
                  <a:lnTo>
                    <a:pt x="13164" y="6911"/>
                  </a:lnTo>
                  <a:lnTo>
                    <a:pt x="12897" y="6813"/>
                  </a:lnTo>
                  <a:lnTo>
                    <a:pt x="12653" y="6716"/>
                  </a:lnTo>
                  <a:lnTo>
                    <a:pt x="13286" y="6521"/>
                  </a:lnTo>
                  <a:close/>
                  <a:moveTo>
                    <a:pt x="10171" y="5062"/>
                  </a:moveTo>
                  <a:lnTo>
                    <a:pt x="10220" y="5135"/>
                  </a:lnTo>
                  <a:lnTo>
                    <a:pt x="10196" y="5159"/>
                  </a:lnTo>
                  <a:lnTo>
                    <a:pt x="9587" y="5816"/>
                  </a:lnTo>
                  <a:lnTo>
                    <a:pt x="9003" y="6521"/>
                  </a:lnTo>
                  <a:lnTo>
                    <a:pt x="8809" y="6716"/>
                  </a:lnTo>
                  <a:lnTo>
                    <a:pt x="8590" y="6935"/>
                  </a:lnTo>
                  <a:lnTo>
                    <a:pt x="8371" y="7154"/>
                  </a:lnTo>
                  <a:lnTo>
                    <a:pt x="8152" y="7373"/>
                  </a:lnTo>
                  <a:lnTo>
                    <a:pt x="8200" y="6740"/>
                  </a:lnTo>
                  <a:lnTo>
                    <a:pt x="8444" y="6570"/>
                  </a:lnTo>
                  <a:lnTo>
                    <a:pt x="8663" y="6400"/>
                  </a:lnTo>
                  <a:lnTo>
                    <a:pt x="9101" y="6035"/>
                  </a:lnTo>
                  <a:lnTo>
                    <a:pt x="9660" y="5573"/>
                  </a:lnTo>
                  <a:lnTo>
                    <a:pt x="9928" y="5329"/>
                  </a:lnTo>
                  <a:lnTo>
                    <a:pt x="10171" y="5062"/>
                  </a:lnTo>
                  <a:close/>
                  <a:moveTo>
                    <a:pt x="10488" y="5329"/>
                  </a:moveTo>
                  <a:lnTo>
                    <a:pt x="10731" y="5427"/>
                  </a:lnTo>
                  <a:lnTo>
                    <a:pt x="10999" y="5500"/>
                  </a:lnTo>
                  <a:lnTo>
                    <a:pt x="11510" y="5597"/>
                  </a:lnTo>
                  <a:lnTo>
                    <a:pt x="11850" y="5670"/>
                  </a:lnTo>
                  <a:lnTo>
                    <a:pt x="12167" y="5694"/>
                  </a:lnTo>
                  <a:lnTo>
                    <a:pt x="12824" y="5719"/>
                  </a:lnTo>
                  <a:lnTo>
                    <a:pt x="13529" y="5743"/>
                  </a:lnTo>
                  <a:lnTo>
                    <a:pt x="14235" y="5792"/>
                  </a:lnTo>
                  <a:lnTo>
                    <a:pt x="13505" y="6059"/>
                  </a:lnTo>
                  <a:lnTo>
                    <a:pt x="12799" y="6278"/>
                  </a:lnTo>
                  <a:lnTo>
                    <a:pt x="11339" y="6692"/>
                  </a:lnTo>
                  <a:lnTo>
                    <a:pt x="9612" y="7130"/>
                  </a:lnTo>
                  <a:lnTo>
                    <a:pt x="9149" y="7251"/>
                  </a:lnTo>
                  <a:lnTo>
                    <a:pt x="8663" y="7373"/>
                  </a:lnTo>
                  <a:lnTo>
                    <a:pt x="9101" y="6862"/>
                  </a:lnTo>
                  <a:lnTo>
                    <a:pt x="9758" y="6132"/>
                  </a:lnTo>
                  <a:lnTo>
                    <a:pt x="10098" y="5767"/>
                  </a:lnTo>
                  <a:lnTo>
                    <a:pt x="10439" y="5402"/>
                  </a:lnTo>
                  <a:lnTo>
                    <a:pt x="10488" y="5329"/>
                  </a:lnTo>
                  <a:close/>
                  <a:moveTo>
                    <a:pt x="6862" y="6886"/>
                  </a:moveTo>
                  <a:lnTo>
                    <a:pt x="7349" y="7422"/>
                  </a:lnTo>
                  <a:lnTo>
                    <a:pt x="7349" y="7422"/>
                  </a:lnTo>
                  <a:lnTo>
                    <a:pt x="6570" y="7203"/>
                  </a:lnTo>
                  <a:lnTo>
                    <a:pt x="6668" y="7105"/>
                  </a:lnTo>
                  <a:lnTo>
                    <a:pt x="6765" y="7008"/>
                  </a:lnTo>
                  <a:lnTo>
                    <a:pt x="6862" y="6911"/>
                  </a:lnTo>
                  <a:lnTo>
                    <a:pt x="6862" y="6886"/>
                  </a:lnTo>
                  <a:close/>
                  <a:moveTo>
                    <a:pt x="12386" y="6789"/>
                  </a:moveTo>
                  <a:lnTo>
                    <a:pt x="12483" y="6911"/>
                  </a:lnTo>
                  <a:lnTo>
                    <a:pt x="12629" y="7008"/>
                  </a:lnTo>
                  <a:lnTo>
                    <a:pt x="12775" y="7105"/>
                  </a:lnTo>
                  <a:lnTo>
                    <a:pt x="12921" y="7178"/>
                  </a:lnTo>
                  <a:lnTo>
                    <a:pt x="13432" y="7422"/>
                  </a:lnTo>
                  <a:lnTo>
                    <a:pt x="13140" y="7641"/>
                  </a:lnTo>
                  <a:lnTo>
                    <a:pt x="12970" y="7543"/>
                  </a:lnTo>
                  <a:lnTo>
                    <a:pt x="12799" y="7470"/>
                  </a:lnTo>
                  <a:lnTo>
                    <a:pt x="12483" y="7349"/>
                  </a:lnTo>
                  <a:lnTo>
                    <a:pt x="12045" y="7154"/>
                  </a:lnTo>
                  <a:lnTo>
                    <a:pt x="11826" y="7057"/>
                  </a:lnTo>
                  <a:lnTo>
                    <a:pt x="11607" y="7008"/>
                  </a:lnTo>
                  <a:lnTo>
                    <a:pt x="12386" y="6789"/>
                  </a:lnTo>
                  <a:close/>
                  <a:moveTo>
                    <a:pt x="11461" y="7057"/>
                  </a:moveTo>
                  <a:lnTo>
                    <a:pt x="11534" y="7154"/>
                  </a:lnTo>
                  <a:lnTo>
                    <a:pt x="11631" y="7251"/>
                  </a:lnTo>
                  <a:lnTo>
                    <a:pt x="11850" y="7397"/>
                  </a:lnTo>
                  <a:lnTo>
                    <a:pt x="12069" y="7519"/>
                  </a:lnTo>
                  <a:lnTo>
                    <a:pt x="12313" y="7641"/>
                  </a:lnTo>
                  <a:lnTo>
                    <a:pt x="12532" y="7762"/>
                  </a:lnTo>
                  <a:lnTo>
                    <a:pt x="12799" y="7908"/>
                  </a:lnTo>
                  <a:lnTo>
                    <a:pt x="12483" y="8152"/>
                  </a:lnTo>
                  <a:lnTo>
                    <a:pt x="12410" y="8054"/>
                  </a:lnTo>
                  <a:lnTo>
                    <a:pt x="12337" y="7981"/>
                  </a:lnTo>
                  <a:lnTo>
                    <a:pt x="12240" y="7908"/>
                  </a:lnTo>
                  <a:lnTo>
                    <a:pt x="12118" y="7860"/>
                  </a:lnTo>
                  <a:lnTo>
                    <a:pt x="11875" y="7762"/>
                  </a:lnTo>
                  <a:lnTo>
                    <a:pt x="11656" y="7689"/>
                  </a:lnTo>
                  <a:lnTo>
                    <a:pt x="11145" y="7470"/>
                  </a:lnTo>
                  <a:lnTo>
                    <a:pt x="10901" y="7349"/>
                  </a:lnTo>
                  <a:lnTo>
                    <a:pt x="10634" y="7251"/>
                  </a:lnTo>
                  <a:lnTo>
                    <a:pt x="11437" y="7057"/>
                  </a:lnTo>
                  <a:close/>
                  <a:moveTo>
                    <a:pt x="10439" y="7324"/>
                  </a:moveTo>
                  <a:lnTo>
                    <a:pt x="10512" y="7422"/>
                  </a:lnTo>
                  <a:lnTo>
                    <a:pt x="10609" y="7495"/>
                  </a:lnTo>
                  <a:lnTo>
                    <a:pt x="10828" y="7665"/>
                  </a:lnTo>
                  <a:lnTo>
                    <a:pt x="11047" y="7787"/>
                  </a:lnTo>
                  <a:lnTo>
                    <a:pt x="11291" y="7884"/>
                  </a:lnTo>
                  <a:lnTo>
                    <a:pt x="11996" y="8176"/>
                  </a:lnTo>
                  <a:lnTo>
                    <a:pt x="12167" y="8249"/>
                  </a:lnTo>
                  <a:lnTo>
                    <a:pt x="12215" y="8273"/>
                  </a:lnTo>
                  <a:lnTo>
                    <a:pt x="12288" y="8298"/>
                  </a:lnTo>
                  <a:lnTo>
                    <a:pt x="11996" y="8541"/>
                  </a:lnTo>
                  <a:lnTo>
                    <a:pt x="11972" y="8541"/>
                  </a:lnTo>
                  <a:lnTo>
                    <a:pt x="11583" y="8444"/>
                  </a:lnTo>
                  <a:lnTo>
                    <a:pt x="11218" y="8322"/>
                  </a:lnTo>
                  <a:lnTo>
                    <a:pt x="10853" y="8152"/>
                  </a:lnTo>
                  <a:lnTo>
                    <a:pt x="10512" y="7957"/>
                  </a:lnTo>
                  <a:lnTo>
                    <a:pt x="10098" y="7714"/>
                  </a:lnTo>
                  <a:lnTo>
                    <a:pt x="9879" y="7592"/>
                  </a:lnTo>
                  <a:lnTo>
                    <a:pt x="9660" y="7495"/>
                  </a:lnTo>
                  <a:lnTo>
                    <a:pt x="10439" y="7324"/>
                  </a:lnTo>
                  <a:close/>
                  <a:moveTo>
                    <a:pt x="8225" y="8103"/>
                  </a:moveTo>
                  <a:lnTo>
                    <a:pt x="8638" y="8249"/>
                  </a:lnTo>
                  <a:lnTo>
                    <a:pt x="9028" y="8419"/>
                  </a:lnTo>
                  <a:lnTo>
                    <a:pt x="8930" y="8517"/>
                  </a:lnTo>
                  <a:lnTo>
                    <a:pt x="8784" y="8638"/>
                  </a:lnTo>
                  <a:lnTo>
                    <a:pt x="8711" y="8711"/>
                  </a:lnTo>
                  <a:lnTo>
                    <a:pt x="8687" y="8784"/>
                  </a:lnTo>
                  <a:lnTo>
                    <a:pt x="8225" y="8103"/>
                  </a:lnTo>
                  <a:close/>
                  <a:moveTo>
                    <a:pt x="7689" y="8663"/>
                  </a:moveTo>
                  <a:lnTo>
                    <a:pt x="7714" y="9003"/>
                  </a:lnTo>
                  <a:lnTo>
                    <a:pt x="7689" y="9003"/>
                  </a:lnTo>
                  <a:lnTo>
                    <a:pt x="7519" y="8930"/>
                  </a:lnTo>
                  <a:lnTo>
                    <a:pt x="7665" y="8687"/>
                  </a:lnTo>
                  <a:lnTo>
                    <a:pt x="7689" y="8663"/>
                  </a:lnTo>
                  <a:close/>
                  <a:moveTo>
                    <a:pt x="9344" y="7592"/>
                  </a:moveTo>
                  <a:lnTo>
                    <a:pt x="9612" y="7787"/>
                  </a:lnTo>
                  <a:lnTo>
                    <a:pt x="9904" y="7981"/>
                  </a:lnTo>
                  <a:lnTo>
                    <a:pt x="10463" y="8322"/>
                  </a:lnTo>
                  <a:lnTo>
                    <a:pt x="10755" y="8492"/>
                  </a:lnTo>
                  <a:lnTo>
                    <a:pt x="11047" y="8638"/>
                  </a:lnTo>
                  <a:lnTo>
                    <a:pt x="11364" y="8760"/>
                  </a:lnTo>
                  <a:lnTo>
                    <a:pt x="11680" y="8833"/>
                  </a:lnTo>
                  <a:lnTo>
                    <a:pt x="11510" y="9003"/>
                  </a:lnTo>
                  <a:lnTo>
                    <a:pt x="11485" y="9028"/>
                  </a:lnTo>
                  <a:lnTo>
                    <a:pt x="10463" y="8565"/>
                  </a:lnTo>
                  <a:lnTo>
                    <a:pt x="9952" y="8371"/>
                  </a:lnTo>
                  <a:lnTo>
                    <a:pt x="9417" y="8176"/>
                  </a:lnTo>
                  <a:lnTo>
                    <a:pt x="8979" y="7981"/>
                  </a:lnTo>
                  <a:lnTo>
                    <a:pt x="8736" y="7884"/>
                  </a:lnTo>
                  <a:lnTo>
                    <a:pt x="8468" y="7811"/>
                  </a:lnTo>
                  <a:lnTo>
                    <a:pt x="8906" y="7714"/>
                  </a:lnTo>
                  <a:lnTo>
                    <a:pt x="9344" y="7592"/>
                  </a:lnTo>
                  <a:close/>
                  <a:moveTo>
                    <a:pt x="9368" y="8565"/>
                  </a:moveTo>
                  <a:lnTo>
                    <a:pt x="9733" y="8687"/>
                  </a:lnTo>
                  <a:lnTo>
                    <a:pt x="9660" y="8760"/>
                  </a:lnTo>
                  <a:lnTo>
                    <a:pt x="9198" y="9076"/>
                  </a:lnTo>
                  <a:lnTo>
                    <a:pt x="9101" y="9149"/>
                  </a:lnTo>
                  <a:lnTo>
                    <a:pt x="9003" y="9247"/>
                  </a:lnTo>
                  <a:lnTo>
                    <a:pt x="8760" y="8906"/>
                  </a:lnTo>
                  <a:lnTo>
                    <a:pt x="8784" y="8906"/>
                  </a:lnTo>
                  <a:lnTo>
                    <a:pt x="8930" y="8809"/>
                  </a:lnTo>
                  <a:lnTo>
                    <a:pt x="9052" y="8711"/>
                  </a:lnTo>
                  <a:lnTo>
                    <a:pt x="9174" y="8638"/>
                  </a:lnTo>
                  <a:lnTo>
                    <a:pt x="9344" y="8590"/>
                  </a:lnTo>
                  <a:lnTo>
                    <a:pt x="9368" y="8565"/>
                  </a:lnTo>
                  <a:close/>
                  <a:moveTo>
                    <a:pt x="828" y="6181"/>
                  </a:moveTo>
                  <a:lnTo>
                    <a:pt x="1168" y="6302"/>
                  </a:lnTo>
                  <a:lnTo>
                    <a:pt x="1533" y="6400"/>
                  </a:lnTo>
                  <a:lnTo>
                    <a:pt x="2239" y="6546"/>
                  </a:lnTo>
                  <a:lnTo>
                    <a:pt x="2507" y="6570"/>
                  </a:lnTo>
                  <a:lnTo>
                    <a:pt x="2750" y="6594"/>
                  </a:lnTo>
                  <a:lnTo>
                    <a:pt x="3018" y="6619"/>
                  </a:lnTo>
                  <a:lnTo>
                    <a:pt x="3285" y="6643"/>
                  </a:lnTo>
                  <a:lnTo>
                    <a:pt x="4356" y="6911"/>
                  </a:lnTo>
                  <a:lnTo>
                    <a:pt x="5159" y="7081"/>
                  </a:lnTo>
                  <a:lnTo>
                    <a:pt x="5938" y="7300"/>
                  </a:lnTo>
                  <a:lnTo>
                    <a:pt x="7519" y="7762"/>
                  </a:lnTo>
                  <a:lnTo>
                    <a:pt x="6546" y="8273"/>
                  </a:lnTo>
                  <a:lnTo>
                    <a:pt x="5548" y="8736"/>
                  </a:lnTo>
                  <a:lnTo>
                    <a:pt x="4697" y="9076"/>
                  </a:lnTo>
                  <a:lnTo>
                    <a:pt x="4453" y="9198"/>
                  </a:lnTo>
                  <a:lnTo>
                    <a:pt x="4332" y="9271"/>
                  </a:lnTo>
                  <a:lnTo>
                    <a:pt x="4234" y="9368"/>
                  </a:lnTo>
                  <a:lnTo>
                    <a:pt x="4210" y="9320"/>
                  </a:lnTo>
                  <a:lnTo>
                    <a:pt x="3991" y="9003"/>
                  </a:lnTo>
                  <a:lnTo>
                    <a:pt x="3748" y="8687"/>
                  </a:lnTo>
                  <a:lnTo>
                    <a:pt x="3456" y="8395"/>
                  </a:lnTo>
                  <a:lnTo>
                    <a:pt x="3164" y="8127"/>
                  </a:lnTo>
                  <a:lnTo>
                    <a:pt x="2531" y="7616"/>
                  </a:lnTo>
                  <a:lnTo>
                    <a:pt x="2239" y="7373"/>
                  </a:lnTo>
                  <a:lnTo>
                    <a:pt x="1947" y="7105"/>
                  </a:lnTo>
                  <a:lnTo>
                    <a:pt x="1728" y="6911"/>
                  </a:lnTo>
                  <a:lnTo>
                    <a:pt x="1485" y="6716"/>
                  </a:lnTo>
                  <a:lnTo>
                    <a:pt x="1047" y="6375"/>
                  </a:lnTo>
                  <a:lnTo>
                    <a:pt x="828" y="6181"/>
                  </a:lnTo>
                  <a:close/>
                  <a:moveTo>
                    <a:pt x="10098" y="8833"/>
                  </a:moveTo>
                  <a:lnTo>
                    <a:pt x="10658" y="9076"/>
                  </a:lnTo>
                  <a:lnTo>
                    <a:pt x="10366" y="9247"/>
                  </a:lnTo>
                  <a:lnTo>
                    <a:pt x="10098" y="9393"/>
                  </a:lnTo>
                  <a:lnTo>
                    <a:pt x="9758" y="9612"/>
                  </a:lnTo>
                  <a:lnTo>
                    <a:pt x="9612" y="9758"/>
                  </a:lnTo>
                  <a:lnTo>
                    <a:pt x="9466" y="9904"/>
                  </a:lnTo>
                  <a:lnTo>
                    <a:pt x="9125" y="9417"/>
                  </a:lnTo>
                  <a:lnTo>
                    <a:pt x="9198" y="9393"/>
                  </a:lnTo>
                  <a:lnTo>
                    <a:pt x="9271" y="9368"/>
                  </a:lnTo>
                  <a:lnTo>
                    <a:pt x="9417" y="9271"/>
                  </a:lnTo>
                  <a:lnTo>
                    <a:pt x="9660" y="9101"/>
                  </a:lnTo>
                  <a:lnTo>
                    <a:pt x="10098" y="8857"/>
                  </a:lnTo>
                  <a:lnTo>
                    <a:pt x="10098" y="8833"/>
                  </a:lnTo>
                  <a:close/>
                  <a:moveTo>
                    <a:pt x="7324" y="9174"/>
                  </a:moveTo>
                  <a:lnTo>
                    <a:pt x="7446" y="9222"/>
                  </a:lnTo>
                  <a:lnTo>
                    <a:pt x="7519" y="9295"/>
                  </a:lnTo>
                  <a:lnTo>
                    <a:pt x="7738" y="9393"/>
                  </a:lnTo>
                  <a:lnTo>
                    <a:pt x="7738" y="9855"/>
                  </a:lnTo>
                  <a:lnTo>
                    <a:pt x="7738" y="10001"/>
                  </a:lnTo>
                  <a:lnTo>
                    <a:pt x="7495" y="9855"/>
                  </a:lnTo>
                  <a:lnTo>
                    <a:pt x="7251" y="9733"/>
                  </a:lnTo>
                  <a:lnTo>
                    <a:pt x="7105" y="9685"/>
                  </a:lnTo>
                  <a:lnTo>
                    <a:pt x="6984" y="9660"/>
                  </a:lnTo>
                  <a:lnTo>
                    <a:pt x="7324" y="9174"/>
                  </a:lnTo>
                  <a:close/>
                  <a:moveTo>
                    <a:pt x="6911" y="9758"/>
                  </a:moveTo>
                  <a:lnTo>
                    <a:pt x="7008" y="9879"/>
                  </a:lnTo>
                  <a:lnTo>
                    <a:pt x="7130" y="10001"/>
                  </a:lnTo>
                  <a:lnTo>
                    <a:pt x="7373" y="10196"/>
                  </a:lnTo>
                  <a:lnTo>
                    <a:pt x="7543" y="10317"/>
                  </a:lnTo>
                  <a:lnTo>
                    <a:pt x="7762" y="10415"/>
                  </a:lnTo>
                  <a:lnTo>
                    <a:pt x="7762" y="10926"/>
                  </a:lnTo>
                  <a:lnTo>
                    <a:pt x="7470" y="10707"/>
                  </a:lnTo>
                  <a:lnTo>
                    <a:pt x="7203" y="10488"/>
                  </a:lnTo>
                  <a:lnTo>
                    <a:pt x="7057" y="10415"/>
                  </a:lnTo>
                  <a:lnTo>
                    <a:pt x="6911" y="10317"/>
                  </a:lnTo>
                  <a:lnTo>
                    <a:pt x="6741" y="10269"/>
                  </a:lnTo>
                  <a:lnTo>
                    <a:pt x="6570" y="10244"/>
                  </a:lnTo>
                  <a:lnTo>
                    <a:pt x="6911" y="9758"/>
                  </a:lnTo>
                  <a:close/>
                  <a:moveTo>
                    <a:pt x="11072" y="9271"/>
                  </a:moveTo>
                  <a:lnTo>
                    <a:pt x="11291" y="9368"/>
                  </a:lnTo>
                  <a:lnTo>
                    <a:pt x="11266" y="9490"/>
                  </a:lnTo>
                  <a:lnTo>
                    <a:pt x="11266" y="9612"/>
                  </a:lnTo>
                  <a:lnTo>
                    <a:pt x="11096" y="9685"/>
                  </a:lnTo>
                  <a:lnTo>
                    <a:pt x="10950" y="9782"/>
                  </a:lnTo>
                  <a:lnTo>
                    <a:pt x="10658" y="9977"/>
                  </a:lnTo>
                  <a:lnTo>
                    <a:pt x="10293" y="10220"/>
                  </a:lnTo>
                  <a:lnTo>
                    <a:pt x="10123" y="10366"/>
                  </a:lnTo>
                  <a:lnTo>
                    <a:pt x="10050" y="10439"/>
                  </a:lnTo>
                  <a:lnTo>
                    <a:pt x="10001" y="10536"/>
                  </a:lnTo>
                  <a:lnTo>
                    <a:pt x="10001" y="10585"/>
                  </a:lnTo>
                  <a:lnTo>
                    <a:pt x="10025" y="10609"/>
                  </a:lnTo>
                  <a:lnTo>
                    <a:pt x="10123" y="10609"/>
                  </a:lnTo>
                  <a:lnTo>
                    <a:pt x="10220" y="10585"/>
                  </a:lnTo>
                  <a:lnTo>
                    <a:pt x="10390" y="10512"/>
                  </a:lnTo>
                  <a:lnTo>
                    <a:pt x="10561" y="10390"/>
                  </a:lnTo>
                  <a:lnTo>
                    <a:pt x="10731" y="10269"/>
                  </a:lnTo>
                  <a:lnTo>
                    <a:pt x="10999" y="10074"/>
                  </a:lnTo>
                  <a:lnTo>
                    <a:pt x="11291" y="9904"/>
                  </a:lnTo>
                  <a:lnTo>
                    <a:pt x="11339" y="10171"/>
                  </a:lnTo>
                  <a:lnTo>
                    <a:pt x="11412" y="10390"/>
                  </a:lnTo>
                  <a:lnTo>
                    <a:pt x="11145" y="10488"/>
                  </a:lnTo>
                  <a:lnTo>
                    <a:pt x="10877" y="10634"/>
                  </a:lnTo>
                  <a:lnTo>
                    <a:pt x="10731" y="10682"/>
                  </a:lnTo>
                  <a:lnTo>
                    <a:pt x="10561" y="10804"/>
                  </a:lnTo>
                  <a:lnTo>
                    <a:pt x="10415" y="10926"/>
                  </a:lnTo>
                  <a:lnTo>
                    <a:pt x="10342" y="10999"/>
                  </a:lnTo>
                  <a:lnTo>
                    <a:pt x="10317" y="11072"/>
                  </a:lnTo>
                  <a:lnTo>
                    <a:pt x="9879" y="10463"/>
                  </a:lnTo>
                  <a:lnTo>
                    <a:pt x="9587" y="10050"/>
                  </a:lnTo>
                  <a:lnTo>
                    <a:pt x="9733" y="10001"/>
                  </a:lnTo>
                  <a:lnTo>
                    <a:pt x="9904" y="9928"/>
                  </a:lnTo>
                  <a:lnTo>
                    <a:pt x="10196" y="9758"/>
                  </a:lnTo>
                  <a:lnTo>
                    <a:pt x="10634" y="9514"/>
                  </a:lnTo>
                  <a:lnTo>
                    <a:pt x="11047" y="9295"/>
                  </a:lnTo>
                  <a:lnTo>
                    <a:pt x="11072" y="9271"/>
                  </a:lnTo>
                  <a:close/>
                  <a:moveTo>
                    <a:pt x="11534" y="10780"/>
                  </a:moveTo>
                  <a:lnTo>
                    <a:pt x="11656" y="11193"/>
                  </a:lnTo>
                  <a:lnTo>
                    <a:pt x="11631" y="11193"/>
                  </a:lnTo>
                  <a:lnTo>
                    <a:pt x="11437" y="11364"/>
                  </a:lnTo>
                  <a:lnTo>
                    <a:pt x="11218" y="11510"/>
                  </a:lnTo>
                  <a:lnTo>
                    <a:pt x="11023" y="11631"/>
                  </a:lnTo>
                  <a:lnTo>
                    <a:pt x="10828" y="11753"/>
                  </a:lnTo>
                  <a:lnTo>
                    <a:pt x="10804" y="11777"/>
                  </a:lnTo>
                  <a:lnTo>
                    <a:pt x="10439" y="11242"/>
                  </a:lnTo>
                  <a:lnTo>
                    <a:pt x="10512" y="11242"/>
                  </a:lnTo>
                  <a:lnTo>
                    <a:pt x="10585" y="11218"/>
                  </a:lnTo>
                  <a:lnTo>
                    <a:pt x="10731" y="11145"/>
                  </a:lnTo>
                  <a:lnTo>
                    <a:pt x="10999" y="10974"/>
                  </a:lnTo>
                  <a:lnTo>
                    <a:pt x="11534" y="10780"/>
                  </a:lnTo>
                  <a:close/>
                  <a:moveTo>
                    <a:pt x="6522" y="10342"/>
                  </a:moveTo>
                  <a:lnTo>
                    <a:pt x="6668" y="10439"/>
                  </a:lnTo>
                  <a:lnTo>
                    <a:pt x="6838" y="10561"/>
                  </a:lnTo>
                  <a:lnTo>
                    <a:pt x="7105" y="10853"/>
                  </a:lnTo>
                  <a:lnTo>
                    <a:pt x="7251" y="10999"/>
                  </a:lnTo>
                  <a:lnTo>
                    <a:pt x="7397" y="11120"/>
                  </a:lnTo>
                  <a:lnTo>
                    <a:pt x="7568" y="11218"/>
                  </a:lnTo>
                  <a:lnTo>
                    <a:pt x="7738" y="11291"/>
                  </a:lnTo>
                  <a:lnTo>
                    <a:pt x="7762" y="11291"/>
                  </a:lnTo>
                  <a:lnTo>
                    <a:pt x="7762" y="12021"/>
                  </a:lnTo>
                  <a:lnTo>
                    <a:pt x="7665" y="11948"/>
                  </a:lnTo>
                  <a:lnTo>
                    <a:pt x="7568" y="11875"/>
                  </a:lnTo>
                  <a:lnTo>
                    <a:pt x="7397" y="11704"/>
                  </a:lnTo>
                  <a:lnTo>
                    <a:pt x="7057" y="11364"/>
                  </a:lnTo>
                  <a:lnTo>
                    <a:pt x="6862" y="11193"/>
                  </a:lnTo>
                  <a:lnTo>
                    <a:pt x="6619" y="11072"/>
                  </a:lnTo>
                  <a:lnTo>
                    <a:pt x="6376" y="10999"/>
                  </a:lnTo>
                  <a:lnTo>
                    <a:pt x="6132" y="10926"/>
                  </a:lnTo>
                  <a:lnTo>
                    <a:pt x="6522" y="10342"/>
                  </a:lnTo>
                  <a:close/>
                  <a:moveTo>
                    <a:pt x="11753" y="11510"/>
                  </a:moveTo>
                  <a:lnTo>
                    <a:pt x="11826" y="11802"/>
                  </a:lnTo>
                  <a:lnTo>
                    <a:pt x="11704" y="11826"/>
                  </a:lnTo>
                  <a:lnTo>
                    <a:pt x="11607" y="11899"/>
                  </a:lnTo>
                  <a:lnTo>
                    <a:pt x="11412" y="12021"/>
                  </a:lnTo>
                  <a:lnTo>
                    <a:pt x="11291" y="12167"/>
                  </a:lnTo>
                  <a:lnTo>
                    <a:pt x="11218" y="12240"/>
                  </a:lnTo>
                  <a:lnTo>
                    <a:pt x="11193" y="12313"/>
                  </a:lnTo>
                  <a:lnTo>
                    <a:pt x="10901" y="11899"/>
                  </a:lnTo>
                  <a:lnTo>
                    <a:pt x="11120" y="11850"/>
                  </a:lnTo>
                  <a:lnTo>
                    <a:pt x="11339" y="11777"/>
                  </a:lnTo>
                  <a:lnTo>
                    <a:pt x="11558" y="11656"/>
                  </a:lnTo>
                  <a:lnTo>
                    <a:pt x="11753" y="11510"/>
                  </a:lnTo>
                  <a:close/>
                  <a:moveTo>
                    <a:pt x="6059" y="11047"/>
                  </a:moveTo>
                  <a:lnTo>
                    <a:pt x="6303" y="11218"/>
                  </a:lnTo>
                  <a:lnTo>
                    <a:pt x="6546" y="11388"/>
                  </a:lnTo>
                  <a:lnTo>
                    <a:pt x="6789" y="11583"/>
                  </a:lnTo>
                  <a:lnTo>
                    <a:pt x="6984" y="11802"/>
                  </a:lnTo>
                  <a:lnTo>
                    <a:pt x="7251" y="12069"/>
                  </a:lnTo>
                  <a:lnTo>
                    <a:pt x="7397" y="12215"/>
                  </a:lnTo>
                  <a:lnTo>
                    <a:pt x="7543" y="12313"/>
                  </a:lnTo>
                  <a:lnTo>
                    <a:pt x="7276" y="12459"/>
                  </a:lnTo>
                  <a:lnTo>
                    <a:pt x="7154" y="12386"/>
                  </a:lnTo>
                  <a:lnTo>
                    <a:pt x="7008" y="12337"/>
                  </a:lnTo>
                  <a:lnTo>
                    <a:pt x="6765" y="12215"/>
                  </a:lnTo>
                  <a:lnTo>
                    <a:pt x="6522" y="12069"/>
                  </a:lnTo>
                  <a:lnTo>
                    <a:pt x="6327" y="11948"/>
                  </a:lnTo>
                  <a:lnTo>
                    <a:pt x="6157" y="11802"/>
                  </a:lnTo>
                  <a:lnTo>
                    <a:pt x="5962" y="11656"/>
                  </a:lnTo>
                  <a:lnTo>
                    <a:pt x="5767" y="11534"/>
                  </a:lnTo>
                  <a:lnTo>
                    <a:pt x="6059" y="11047"/>
                  </a:lnTo>
                  <a:close/>
                  <a:moveTo>
                    <a:pt x="5670" y="11680"/>
                  </a:moveTo>
                  <a:lnTo>
                    <a:pt x="5719" y="11777"/>
                  </a:lnTo>
                  <a:lnTo>
                    <a:pt x="5792" y="11850"/>
                  </a:lnTo>
                  <a:lnTo>
                    <a:pt x="5938" y="12021"/>
                  </a:lnTo>
                  <a:lnTo>
                    <a:pt x="6108" y="12167"/>
                  </a:lnTo>
                  <a:lnTo>
                    <a:pt x="6278" y="12288"/>
                  </a:lnTo>
                  <a:lnTo>
                    <a:pt x="6546" y="12483"/>
                  </a:lnTo>
                  <a:lnTo>
                    <a:pt x="6716" y="12580"/>
                  </a:lnTo>
                  <a:lnTo>
                    <a:pt x="6887" y="12678"/>
                  </a:lnTo>
                  <a:lnTo>
                    <a:pt x="6522" y="12848"/>
                  </a:lnTo>
                  <a:lnTo>
                    <a:pt x="6230" y="12653"/>
                  </a:lnTo>
                  <a:lnTo>
                    <a:pt x="5938" y="12434"/>
                  </a:lnTo>
                  <a:lnTo>
                    <a:pt x="5694" y="12215"/>
                  </a:lnTo>
                  <a:lnTo>
                    <a:pt x="5475" y="12021"/>
                  </a:lnTo>
                  <a:lnTo>
                    <a:pt x="5621" y="11777"/>
                  </a:lnTo>
                  <a:lnTo>
                    <a:pt x="5670" y="11680"/>
                  </a:lnTo>
                  <a:close/>
                  <a:moveTo>
                    <a:pt x="11899" y="12094"/>
                  </a:moveTo>
                  <a:lnTo>
                    <a:pt x="12021" y="12605"/>
                  </a:lnTo>
                  <a:lnTo>
                    <a:pt x="11899" y="12726"/>
                  </a:lnTo>
                  <a:lnTo>
                    <a:pt x="11777" y="12848"/>
                  </a:lnTo>
                  <a:lnTo>
                    <a:pt x="11729" y="12921"/>
                  </a:lnTo>
                  <a:lnTo>
                    <a:pt x="11680" y="12994"/>
                  </a:lnTo>
                  <a:lnTo>
                    <a:pt x="11680" y="13018"/>
                  </a:lnTo>
                  <a:lnTo>
                    <a:pt x="11266" y="12434"/>
                  </a:lnTo>
                  <a:lnTo>
                    <a:pt x="11412" y="12386"/>
                  </a:lnTo>
                  <a:lnTo>
                    <a:pt x="11558" y="12313"/>
                  </a:lnTo>
                  <a:lnTo>
                    <a:pt x="11729" y="12215"/>
                  </a:lnTo>
                  <a:lnTo>
                    <a:pt x="11899" y="12094"/>
                  </a:lnTo>
                  <a:close/>
                  <a:moveTo>
                    <a:pt x="5329" y="12240"/>
                  </a:moveTo>
                  <a:lnTo>
                    <a:pt x="5402" y="12361"/>
                  </a:lnTo>
                  <a:lnTo>
                    <a:pt x="5500" y="12483"/>
                  </a:lnTo>
                  <a:lnTo>
                    <a:pt x="5670" y="12678"/>
                  </a:lnTo>
                  <a:lnTo>
                    <a:pt x="5913" y="12897"/>
                  </a:lnTo>
                  <a:lnTo>
                    <a:pt x="6157" y="13067"/>
                  </a:lnTo>
                  <a:lnTo>
                    <a:pt x="5743" y="13335"/>
                  </a:lnTo>
                  <a:lnTo>
                    <a:pt x="5646" y="13310"/>
                  </a:lnTo>
                  <a:lnTo>
                    <a:pt x="5475" y="13237"/>
                  </a:lnTo>
                  <a:lnTo>
                    <a:pt x="5305" y="13164"/>
                  </a:lnTo>
                  <a:lnTo>
                    <a:pt x="5135" y="13043"/>
                  </a:lnTo>
                  <a:lnTo>
                    <a:pt x="4940" y="12970"/>
                  </a:lnTo>
                  <a:lnTo>
                    <a:pt x="4891" y="12945"/>
                  </a:lnTo>
                  <a:lnTo>
                    <a:pt x="5110" y="12605"/>
                  </a:lnTo>
                  <a:lnTo>
                    <a:pt x="5329" y="12240"/>
                  </a:lnTo>
                  <a:close/>
                  <a:moveTo>
                    <a:pt x="12094" y="13043"/>
                  </a:moveTo>
                  <a:lnTo>
                    <a:pt x="12215" y="13748"/>
                  </a:lnTo>
                  <a:lnTo>
                    <a:pt x="11802" y="13189"/>
                  </a:lnTo>
                  <a:lnTo>
                    <a:pt x="11850" y="13189"/>
                  </a:lnTo>
                  <a:lnTo>
                    <a:pt x="11923" y="13164"/>
                  </a:lnTo>
                  <a:lnTo>
                    <a:pt x="11972" y="13140"/>
                  </a:lnTo>
                  <a:lnTo>
                    <a:pt x="12094" y="13043"/>
                  </a:lnTo>
                  <a:close/>
                  <a:moveTo>
                    <a:pt x="4745" y="13140"/>
                  </a:moveTo>
                  <a:lnTo>
                    <a:pt x="4891" y="13310"/>
                  </a:lnTo>
                  <a:lnTo>
                    <a:pt x="5062" y="13456"/>
                  </a:lnTo>
                  <a:lnTo>
                    <a:pt x="5305" y="13602"/>
                  </a:lnTo>
                  <a:lnTo>
                    <a:pt x="4964" y="13846"/>
                  </a:lnTo>
                  <a:lnTo>
                    <a:pt x="4891" y="13773"/>
                  </a:lnTo>
                  <a:lnTo>
                    <a:pt x="4818" y="13700"/>
                  </a:lnTo>
                  <a:lnTo>
                    <a:pt x="4648" y="13627"/>
                  </a:lnTo>
                  <a:lnTo>
                    <a:pt x="4551" y="13554"/>
                  </a:lnTo>
                  <a:lnTo>
                    <a:pt x="4405" y="13529"/>
                  </a:lnTo>
                  <a:lnTo>
                    <a:pt x="4575" y="13335"/>
                  </a:lnTo>
                  <a:lnTo>
                    <a:pt x="4745" y="13140"/>
                  </a:lnTo>
                  <a:close/>
                  <a:moveTo>
                    <a:pt x="8200" y="8833"/>
                  </a:moveTo>
                  <a:lnTo>
                    <a:pt x="8371" y="9076"/>
                  </a:lnTo>
                  <a:lnTo>
                    <a:pt x="8663" y="9514"/>
                  </a:lnTo>
                  <a:lnTo>
                    <a:pt x="8979" y="9928"/>
                  </a:lnTo>
                  <a:lnTo>
                    <a:pt x="9587" y="10780"/>
                  </a:lnTo>
                  <a:lnTo>
                    <a:pt x="10171" y="11583"/>
                  </a:lnTo>
                  <a:lnTo>
                    <a:pt x="10731" y="12410"/>
                  </a:lnTo>
                  <a:lnTo>
                    <a:pt x="11291" y="13213"/>
                  </a:lnTo>
                  <a:lnTo>
                    <a:pt x="11850" y="13992"/>
                  </a:lnTo>
                  <a:lnTo>
                    <a:pt x="11729" y="13943"/>
                  </a:lnTo>
                  <a:lnTo>
                    <a:pt x="11072" y="13554"/>
                  </a:lnTo>
                  <a:lnTo>
                    <a:pt x="10415" y="13189"/>
                  </a:lnTo>
                  <a:lnTo>
                    <a:pt x="9831" y="12921"/>
                  </a:lnTo>
                  <a:lnTo>
                    <a:pt x="9539" y="12799"/>
                  </a:lnTo>
                  <a:lnTo>
                    <a:pt x="9222" y="12678"/>
                  </a:lnTo>
                  <a:lnTo>
                    <a:pt x="8760" y="12507"/>
                  </a:lnTo>
                  <a:lnTo>
                    <a:pt x="8517" y="12410"/>
                  </a:lnTo>
                  <a:lnTo>
                    <a:pt x="8273" y="12337"/>
                  </a:lnTo>
                  <a:lnTo>
                    <a:pt x="8273" y="12288"/>
                  </a:lnTo>
                  <a:lnTo>
                    <a:pt x="8322" y="11996"/>
                  </a:lnTo>
                  <a:lnTo>
                    <a:pt x="8346" y="11680"/>
                  </a:lnTo>
                  <a:lnTo>
                    <a:pt x="8346" y="11388"/>
                  </a:lnTo>
                  <a:lnTo>
                    <a:pt x="8322" y="11072"/>
                  </a:lnTo>
                  <a:lnTo>
                    <a:pt x="8273" y="10463"/>
                  </a:lnTo>
                  <a:lnTo>
                    <a:pt x="8225" y="9855"/>
                  </a:lnTo>
                  <a:lnTo>
                    <a:pt x="8200" y="8833"/>
                  </a:lnTo>
                  <a:close/>
                  <a:moveTo>
                    <a:pt x="7324" y="8346"/>
                  </a:moveTo>
                  <a:lnTo>
                    <a:pt x="6935" y="8906"/>
                  </a:lnTo>
                  <a:lnTo>
                    <a:pt x="6570" y="9441"/>
                  </a:lnTo>
                  <a:lnTo>
                    <a:pt x="5962" y="10439"/>
                  </a:lnTo>
                  <a:lnTo>
                    <a:pt x="5354" y="11437"/>
                  </a:lnTo>
                  <a:lnTo>
                    <a:pt x="4818" y="12386"/>
                  </a:lnTo>
                  <a:lnTo>
                    <a:pt x="4502" y="12848"/>
                  </a:lnTo>
                  <a:lnTo>
                    <a:pt x="4356" y="13067"/>
                  </a:lnTo>
                  <a:lnTo>
                    <a:pt x="4161" y="13286"/>
                  </a:lnTo>
                  <a:lnTo>
                    <a:pt x="3967" y="13529"/>
                  </a:lnTo>
                  <a:lnTo>
                    <a:pt x="3796" y="13773"/>
                  </a:lnTo>
                  <a:lnTo>
                    <a:pt x="3650" y="14040"/>
                  </a:lnTo>
                  <a:lnTo>
                    <a:pt x="3504" y="14308"/>
                  </a:lnTo>
                  <a:lnTo>
                    <a:pt x="3577" y="13578"/>
                  </a:lnTo>
                  <a:lnTo>
                    <a:pt x="3699" y="12897"/>
                  </a:lnTo>
                  <a:lnTo>
                    <a:pt x="3821" y="12215"/>
                  </a:lnTo>
                  <a:lnTo>
                    <a:pt x="3967" y="11558"/>
                  </a:lnTo>
                  <a:lnTo>
                    <a:pt x="4113" y="10926"/>
                  </a:lnTo>
                  <a:lnTo>
                    <a:pt x="4234" y="10269"/>
                  </a:lnTo>
                  <a:lnTo>
                    <a:pt x="4332" y="9612"/>
                  </a:lnTo>
                  <a:lnTo>
                    <a:pt x="4307" y="9539"/>
                  </a:lnTo>
                  <a:lnTo>
                    <a:pt x="4453" y="9587"/>
                  </a:lnTo>
                  <a:lnTo>
                    <a:pt x="4624" y="9563"/>
                  </a:lnTo>
                  <a:lnTo>
                    <a:pt x="4818" y="9514"/>
                  </a:lnTo>
                  <a:lnTo>
                    <a:pt x="5013" y="9441"/>
                  </a:lnTo>
                  <a:lnTo>
                    <a:pt x="5354" y="9271"/>
                  </a:lnTo>
                  <a:lnTo>
                    <a:pt x="5646" y="9149"/>
                  </a:lnTo>
                  <a:lnTo>
                    <a:pt x="6497" y="8760"/>
                  </a:lnTo>
                  <a:lnTo>
                    <a:pt x="7324" y="8346"/>
                  </a:lnTo>
                  <a:close/>
                  <a:moveTo>
                    <a:pt x="4234" y="13700"/>
                  </a:moveTo>
                  <a:lnTo>
                    <a:pt x="4307" y="13773"/>
                  </a:lnTo>
                  <a:lnTo>
                    <a:pt x="4380" y="13821"/>
                  </a:lnTo>
                  <a:lnTo>
                    <a:pt x="4551" y="13943"/>
                  </a:lnTo>
                  <a:lnTo>
                    <a:pt x="4697" y="14016"/>
                  </a:lnTo>
                  <a:lnTo>
                    <a:pt x="4307" y="14259"/>
                  </a:lnTo>
                  <a:lnTo>
                    <a:pt x="4161" y="14332"/>
                  </a:lnTo>
                  <a:lnTo>
                    <a:pt x="3991" y="14405"/>
                  </a:lnTo>
                  <a:lnTo>
                    <a:pt x="3650" y="14502"/>
                  </a:lnTo>
                  <a:lnTo>
                    <a:pt x="3748" y="14429"/>
                  </a:lnTo>
                  <a:lnTo>
                    <a:pt x="3821" y="14332"/>
                  </a:lnTo>
                  <a:lnTo>
                    <a:pt x="3967" y="14113"/>
                  </a:lnTo>
                  <a:lnTo>
                    <a:pt x="4113" y="13894"/>
                  </a:lnTo>
                  <a:lnTo>
                    <a:pt x="4234" y="13700"/>
                  </a:lnTo>
                  <a:close/>
                  <a:moveTo>
                    <a:pt x="7835" y="0"/>
                  </a:moveTo>
                  <a:lnTo>
                    <a:pt x="7762" y="25"/>
                  </a:lnTo>
                  <a:lnTo>
                    <a:pt x="7689" y="73"/>
                  </a:lnTo>
                  <a:lnTo>
                    <a:pt x="7641" y="73"/>
                  </a:lnTo>
                  <a:lnTo>
                    <a:pt x="7495" y="146"/>
                  </a:lnTo>
                  <a:lnTo>
                    <a:pt x="7373" y="244"/>
                  </a:lnTo>
                  <a:lnTo>
                    <a:pt x="7276" y="341"/>
                  </a:lnTo>
                  <a:lnTo>
                    <a:pt x="7178" y="463"/>
                  </a:lnTo>
                  <a:lnTo>
                    <a:pt x="6984" y="730"/>
                  </a:lnTo>
                  <a:lnTo>
                    <a:pt x="6838" y="1047"/>
                  </a:lnTo>
                  <a:lnTo>
                    <a:pt x="6716" y="1387"/>
                  </a:lnTo>
                  <a:lnTo>
                    <a:pt x="6619" y="1704"/>
                  </a:lnTo>
                  <a:lnTo>
                    <a:pt x="6449" y="2288"/>
                  </a:lnTo>
                  <a:lnTo>
                    <a:pt x="6230" y="2920"/>
                  </a:lnTo>
                  <a:lnTo>
                    <a:pt x="6108" y="3237"/>
                  </a:lnTo>
                  <a:lnTo>
                    <a:pt x="5962" y="3529"/>
                  </a:lnTo>
                  <a:lnTo>
                    <a:pt x="5767" y="3845"/>
                  </a:lnTo>
                  <a:lnTo>
                    <a:pt x="5548" y="4161"/>
                  </a:lnTo>
                  <a:lnTo>
                    <a:pt x="5378" y="4478"/>
                  </a:lnTo>
                  <a:lnTo>
                    <a:pt x="5281" y="4648"/>
                  </a:lnTo>
                  <a:lnTo>
                    <a:pt x="5208" y="4818"/>
                  </a:lnTo>
                  <a:lnTo>
                    <a:pt x="4891" y="4916"/>
                  </a:lnTo>
                  <a:lnTo>
                    <a:pt x="4575" y="4989"/>
                  </a:lnTo>
                  <a:lnTo>
                    <a:pt x="3918" y="5110"/>
                  </a:lnTo>
                  <a:lnTo>
                    <a:pt x="2580" y="5305"/>
                  </a:lnTo>
                  <a:lnTo>
                    <a:pt x="1801" y="5402"/>
                  </a:lnTo>
                  <a:lnTo>
                    <a:pt x="998" y="5500"/>
                  </a:lnTo>
                  <a:lnTo>
                    <a:pt x="755" y="5524"/>
                  </a:lnTo>
                  <a:lnTo>
                    <a:pt x="511" y="5524"/>
                  </a:lnTo>
                  <a:lnTo>
                    <a:pt x="244" y="5548"/>
                  </a:lnTo>
                  <a:lnTo>
                    <a:pt x="146" y="5597"/>
                  </a:lnTo>
                  <a:lnTo>
                    <a:pt x="49" y="5646"/>
                  </a:lnTo>
                  <a:lnTo>
                    <a:pt x="0" y="5719"/>
                  </a:lnTo>
                  <a:lnTo>
                    <a:pt x="0" y="5792"/>
                  </a:lnTo>
                  <a:lnTo>
                    <a:pt x="0" y="5865"/>
                  </a:lnTo>
                  <a:lnTo>
                    <a:pt x="0" y="5962"/>
                  </a:lnTo>
                  <a:lnTo>
                    <a:pt x="49" y="6035"/>
                  </a:lnTo>
                  <a:lnTo>
                    <a:pt x="146" y="6229"/>
                  </a:lnTo>
                  <a:lnTo>
                    <a:pt x="292" y="6375"/>
                  </a:lnTo>
                  <a:lnTo>
                    <a:pt x="438" y="6497"/>
                  </a:lnTo>
                  <a:lnTo>
                    <a:pt x="682" y="6716"/>
                  </a:lnTo>
                  <a:lnTo>
                    <a:pt x="925" y="6935"/>
                  </a:lnTo>
                  <a:lnTo>
                    <a:pt x="1460" y="7349"/>
                  </a:lnTo>
                  <a:lnTo>
                    <a:pt x="1971" y="7811"/>
                  </a:lnTo>
                  <a:lnTo>
                    <a:pt x="2507" y="8273"/>
                  </a:lnTo>
                  <a:lnTo>
                    <a:pt x="2847" y="8565"/>
                  </a:lnTo>
                  <a:lnTo>
                    <a:pt x="3188" y="8882"/>
                  </a:lnTo>
                  <a:lnTo>
                    <a:pt x="3504" y="9222"/>
                  </a:lnTo>
                  <a:lnTo>
                    <a:pt x="3650" y="9417"/>
                  </a:lnTo>
                  <a:lnTo>
                    <a:pt x="3772" y="9612"/>
                  </a:lnTo>
                  <a:lnTo>
                    <a:pt x="3821" y="9685"/>
                  </a:lnTo>
                  <a:lnTo>
                    <a:pt x="3918" y="9709"/>
                  </a:lnTo>
                  <a:lnTo>
                    <a:pt x="3748" y="10342"/>
                  </a:lnTo>
                  <a:lnTo>
                    <a:pt x="3602" y="10974"/>
                  </a:lnTo>
                  <a:lnTo>
                    <a:pt x="3334" y="12264"/>
                  </a:lnTo>
                  <a:lnTo>
                    <a:pt x="3212" y="12872"/>
                  </a:lnTo>
                  <a:lnTo>
                    <a:pt x="3091" y="13529"/>
                  </a:lnTo>
                  <a:lnTo>
                    <a:pt x="3042" y="13870"/>
                  </a:lnTo>
                  <a:lnTo>
                    <a:pt x="2993" y="14186"/>
                  </a:lnTo>
                  <a:lnTo>
                    <a:pt x="2993" y="14502"/>
                  </a:lnTo>
                  <a:lnTo>
                    <a:pt x="3018" y="14819"/>
                  </a:lnTo>
                  <a:lnTo>
                    <a:pt x="3042" y="14916"/>
                  </a:lnTo>
                  <a:lnTo>
                    <a:pt x="3091" y="14965"/>
                  </a:lnTo>
                  <a:lnTo>
                    <a:pt x="3188" y="15013"/>
                  </a:lnTo>
                  <a:lnTo>
                    <a:pt x="3261" y="15013"/>
                  </a:lnTo>
                  <a:lnTo>
                    <a:pt x="3383" y="15038"/>
                  </a:lnTo>
                  <a:lnTo>
                    <a:pt x="3529" y="15062"/>
                  </a:lnTo>
                  <a:lnTo>
                    <a:pt x="3675" y="15038"/>
                  </a:lnTo>
                  <a:lnTo>
                    <a:pt x="3796" y="15013"/>
                  </a:lnTo>
                  <a:lnTo>
                    <a:pt x="4088" y="14940"/>
                  </a:lnTo>
                  <a:lnTo>
                    <a:pt x="4405" y="14794"/>
                  </a:lnTo>
                  <a:lnTo>
                    <a:pt x="4672" y="14624"/>
                  </a:lnTo>
                  <a:lnTo>
                    <a:pt x="4964" y="14454"/>
                  </a:lnTo>
                  <a:lnTo>
                    <a:pt x="5402" y="14138"/>
                  </a:lnTo>
                  <a:lnTo>
                    <a:pt x="5719" y="13943"/>
                  </a:lnTo>
                  <a:lnTo>
                    <a:pt x="6035" y="13748"/>
                  </a:lnTo>
                  <a:lnTo>
                    <a:pt x="6716" y="13383"/>
                  </a:lnTo>
                  <a:lnTo>
                    <a:pt x="7373" y="13018"/>
                  </a:lnTo>
                  <a:lnTo>
                    <a:pt x="7689" y="12824"/>
                  </a:lnTo>
                  <a:lnTo>
                    <a:pt x="8006" y="12629"/>
                  </a:lnTo>
                  <a:lnTo>
                    <a:pt x="8127" y="12726"/>
                  </a:lnTo>
                  <a:lnTo>
                    <a:pt x="8273" y="12799"/>
                  </a:lnTo>
                  <a:lnTo>
                    <a:pt x="8590" y="12945"/>
                  </a:lnTo>
                  <a:lnTo>
                    <a:pt x="9320" y="13213"/>
                  </a:lnTo>
                  <a:lnTo>
                    <a:pt x="9685" y="13383"/>
                  </a:lnTo>
                  <a:lnTo>
                    <a:pt x="10050" y="13554"/>
                  </a:lnTo>
                  <a:lnTo>
                    <a:pt x="10707" y="13894"/>
                  </a:lnTo>
                  <a:lnTo>
                    <a:pt x="11364" y="14283"/>
                  </a:lnTo>
                  <a:lnTo>
                    <a:pt x="11607" y="14454"/>
                  </a:lnTo>
                  <a:lnTo>
                    <a:pt x="11875" y="14624"/>
                  </a:lnTo>
                  <a:lnTo>
                    <a:pt x="12021" y="14697"/>
                  </a:lnTo>
                  <a:lnTo>
                    <a:pt x="12167" y="14770"/>
                  </a:lnTo>
                  <a:lnTo>
                    <a:pt x="12313" y="14794"/>
                  </a:lnTo>
                  <a:lnTo>
                    <a:pt x="12459" y="14770"/>
                  </a:lnTo>
                  <a:lnTo>
                    <a:pt x="12507" y="14770"/>
                  </a:lnTo>
                  <a:lnTo>
                    <a:pt x="12532" y="14721"/>
                  </a:lnTo>
                  <a:lnTo>
                    <a:pt x="12629" y="14697"/>
                  </a:lnTo>
                  <a:lnTo>
                    <a:pt x="12702" y="14648"/>
                  </a:lnTo>
                  <a:lnTo>
                    <a:pt x="12751" y="14575"/>
                  </a:lnTo>
                  <a:lnTo>
                    <a:pt x="12775" y="14478"/>
                  </a:lnTo>
                  <a:lnTo>
                    <a:pt x="12751" y="14065"/>
                  </a:lnTo>
                  <a:lnTo>
                    <a:pt x="12702" y="13651"/>
                  </a:lnTo>
                  <a:lnTo>
                    <a:pt x="12629" y="13262"/>
                  </a:lnTo>
                  <a:lnTo>
                    <a:pt x="12556" y="12848"/>
                  </a:lnTo>
                  <a:lnTo>
                    <a:pt x="12337" y="12045"/>
                  </a:lnTo>
                  <a:lnTo>
                    <a:pt x="12118" y="11242"/>
                  </a:lnTo>
                  <a:lnTo>
                    <a:pt x="11899" y="10463"/>
                  </a:lnTo>
                  <a:lnTo>
                    <a:pt x="11875" y="10390"/>
                  </a:lnTo>
                  <a:lnTo>
                    <a:pt x="11680" y="9685"/>
                  </a:lnTo>
                  <a:lnTo>
                    <a:pt x="11680" y="9636"/>
                  </a:lnTo>
                  <a:lnTo>
                    <a:pt x="11656" y="9563"/>
                  </a:lnTo>
                  <a:lnTo>
                    <a:pt x="11631" y="9514"/>
                  </a:lnTo>
                  <a:lnTo>
                    <a:pt x="11680" y="9490"/>
                  </a:lnTo>
                  <a:lnTo>
                    <a:pt x="11729" y="9466"/>
                  </a:lnTo>
                  <a:lnTo>
                    <a:pt x="11802" y="9393"/>
                  </a:lnTo>
                  <a:lnTo>
                    <a:pt x="11850" y="9344"/>
                  </a:lnTo>
                  <a:lnTo>
                    <a:pt x="12094" y="9101"/>
                  </a:lnTo>
                  <a:lnTo>
                    <a:pt x="12361" y="8882"/>
                  </a:lnTo>
                  <a:lnTo>
                    <a:pt x="12897" y="8419"/>
                  </a:lnTo>
                  <a:lnTo>
                    <a:pt x="13432" y="8006"/>
                  </a:lnTo>
                  <a:lnTo>
                    <a:pt x="13967" y="7568"/>
                  </a:lnTo>
                  <a:lnTo>
                    <a:pt x="14211" y="7324"/>
                  </a:lnTo>
                  <a:lnTo>
                    <a:pt x="14454" y="7105"/>
                  </a:lnTo>
                  <a:lnTo>
                    <a:pt x="14697" y="6838"/>
                  </a:lnTo>
                  <a:lnTo>
                    <a:pt x="14892" y="6570"/>
                  </a:lnTo>
                  <a:lnTo>
                    <a:pt x="15232" y="6205"/>
                  </a:lnTo>
                  <a:lnTo>
                    <a:pt x="15403" y="5986"/>
                  </a:lnTo>
                  <a:lnTo>
                    <a:pt x="15451" y="5889"/>
                  </a:lnTo>
                  <a:lnTo>
                    <a:pt x="15500" y="5767"/>
                  </a:lnTo>
                  <a:lnTo>
                    <a:pt x="15500" y="5743"/>
                  </a:lnTo>
                  <a:lnTo>
                    <a:pt x="15476" y="5646"/>
                  </a:lnTo>
                  <a:lnTo>
                    <a:pt x="15427" y="5573"/>
                  </a:lnTo>
                  <a:lnTo>
                    <a:pt x="15354" y="5475"/>
                  </a:lnTo>
                  <a:lnTo>
                    <a:pt x="15257" y="5427"/>
                  </a:lnTo>
                  <a:lnTo>
                    <a:pt x="15135" y="5378"/>
                  </a:lnTo>
                  <a:lnTo>
                    <a:pt x="15013" y="5354"/>
                  </a:lnTo>
                  <a:lnTo>
                    <a:pt x="14770" y="5329"/>
                  </a:lnTo>
                  <a:lnTo>
                    <a:pt x="14527" y="5305"/>
                  </a:lnTo>
                  <a:lnTo>
                    <a:pt x="13797" y="5256"/>
                  </a:lnTo>
                  <a:lnTo>
                    <a:pt x="13091" y="5208"/>
                  </a:lnTo>
                  <a:lnTo>
                    <a:pt x="12410" y="5208"/>
                  </a:lnTo>
                  <a:lnTo>
                    <a:pt x="11753" y="5159"/>
                  </a:lnTo>
                  <a:lnTo>
                    <a:pt x="11485" y="5135"/>
                  </a:lnTo>
                  <a:lnTo>
                    <a:pt x="11218" y="5086"/>
                  </a:lnTo>
                  <a:lnTo>
                    <a:pt x="10950" y="5013"/>
                  </a:lnTo>
                  <a:lnTo>
                    <a:pt x="10682" y="4989"/>
                  </a:lnTo>
                  <a:lnTo>
                    <a:pt x="10658" y="4940"/>
                  </a:lnTo>
                  <a:lnTo>
                    <a:pt x="10634" y="4867"/>
                  </a:lnTo>
                  <a:lnTo>
                    <a:pt x="10415" y="4599"/>
                  </a:lnTo>
                  <a:lnTo>
                    <a:pt x="10220" y="4332"/>
                  </a:lnTo>
                  <a:lnTo>
                    <a:pt x="10025" y="4040"/>
                  </a:lnTo>
                  <a:lnTo>
                    <a:pt x="9855" y="3748"/>
                  </a:lnTo>
                  <a:lnTo>
                    <a:pt x="9514" y="3164"/>
                  </a:lnTo>
                  <a:lnTo>
                    <a:pt x="9222" y="2531"/>
                  </a:lnTo>
                  <a:lnTo>
                    <a:pt x="8638" y="1290"/>
                  </a:lnTo>
                  <a:lnTo>
                    <a:pt x="8322" y="682"/>
                  </a:lnTo>
                  <a:lnTo>
                    <a:pt x="7981" y="73"/>
                  </a:lnTo>
                  <a:lnTo>
                    <a:pt x="7908" y="2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6D9EEB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156815" y="4007819"/>
            <a:ext cx="5606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Khi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em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gặp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những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tình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huống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được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liệt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kê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sau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đây</a:t>
            </a:r>
            <a:r>
              <a:rPr lang="en-US" sz="4000" b="1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0;p22"/>
          <p:cNvSpPr txBox="1">
            <a:spLocks noGrp="1"/>
          </p:cNvSpPr>
          <p:nvPr>
            <p:ph type="title" idx="4294967295"/>
          </p:nvPr>
        </p:nvSpPr>
        <p:spPr>
          <a:xfrm>
            <a:off x="309562" y="1600200"/>
            <a:ext cx="5710238" cy="19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en-US" sz="3600" b="1" dirty="0" err="1" smtClean="0">
                <a:solidFill>
                  <a:schemeClr val="tx1"/>
                </a:solidFill>
                <a:latin typeface="Times New Roman (Headings)"/>
              </a:rPr>
              <a:t>Sáng</a:t>
            </a:r>
            <a:r>
              <a:rPr lang="en-US" sz="3600" b="1" dirty="0" smtClean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 (Headings)"/>
              </a:rPr>
              <a:t>sớm</a:t>
            </a:r>
            <a:r>
              <a:rPr lang="en-US" sz="3600" b="1" dirty="0" smtClean="0">
                <a:solidFill>
                  <a:schemeClr val="tx1"/>
                </a:solidFill>
                <a:latin typeface="Times New Roman (Headings)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 (Headings)"/>
              </a:rPr>
              <a:t>em</a:t>
            </a:r>
            <a:r>
              <a:rPr lang="en-US" sz="3600" b="1" dirty="0" smtClean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 (Headings)"/>
              </a:rPr>
              <a:t>nghe</a:t>
            </a:r>
            <a:r>
              <a:rPr lang="en-US" sz="3600" b="1" dirty="0" smtClean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 (Headings)"/>
              </a:rPr>
              <a:t>tiếng</a:t>
            </a:r>
            <a:r>
              <a:rPr lang="en-US" sz="3600" b="1" dirty="0" smtClean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 (Headings)"/>
              </a:rPr>
              <a:t>chuông</a:t>
            </a:r>
            <a:r>
              <a:rPr lang="en-US" sz="3600" b="1" dirty="0" smtClean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 (Headings)"/>
              </a:rPr>
              <a:t>đồng</a:t>
            </a:r>
            <a:r>
              <a:rPr lang="en-US" sz="3600" b="1" dirty="0" smtClean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 (Headings)"/>
              </a:rPr>
              <a:t>hồ</a:t>
            </a:r>
            <a:r>
              <a:rPr lang="en-US" sz="3600" b="1" dirty="0" smtClean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 (Headings)"/>
              </a:rPr>
              <a:t>báo</a:t>
            </a:r>
            <a:r>
              <a:rPr lang="en-US" sz="3600" b="1" dirty="0" smtClean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 (Headings)"/>
              </a:rPr>
              <a:t>thức</a:t>
            </a:r>
            <a:r>
              <a:rPr lang="en-US" sz="3600" b="1" dirty="0" smtClean="0">
                <a:solidFill>
                  <a:schemeClr val="tx1"/>
                </a:solidFill>
                <a:latin typeface="Times New Roman (Headings)"/>
              </a:rPr>
              <a:t> reo</a:t>
            </a:r>
            <a:endParaRPr lang="vi-VN" sz="3600" b="1" dirty="0">
              <a:solidFill>
                <a:schemeClr val="tx1"/>
              </a:solidFill>
              <a:latin typeface="Times New Roman (Headings)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1"/>
            <a:ext cx="845391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3000"/>
            </a:pPr>
            <a:r>
              <a:rPr lang="en-US" sz="3400" b="1" u="sng" dirty="0" err="1" smtClean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Tình</a:t>
            </a:r>
            <a:r>
              <a:rPr lang="en-US" sz="3400" b="1" u="sng" dirty="0" smtClean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 smtClean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huống</a:t>
            </a:r>
            <a:r>
              <a:rPr lang="en-US" sz="3400" b="1" u="sng" dirty="0" smtClean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1</a:t>
            </a:r>
            <a:r>
              <a:rPr lang="en-US" sz="3400" b="1" dirty="0" smtClean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: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Trong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 smtClean="0">
                <a:solidFill>
                  <a:srgbClr val="0000FF"/>
                </a:solidFill>
                <a:latin typeface="Times New Roman (Headings)"/>
              </a:rPr>
              <a:t>tình</a:t>
            </a:r>
            <a:r>
              <a:rPr lang="en-US" sz="3400" kern="0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huống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 smtClean="0">
                <a:solidFill>
                  <a:srgbClr val="0000FF"/>
                </a:solidFill>
                <a:latin typeface="Times New Roman (Headings)"/>
              </a:rPr>
              <a:t>này</a:t>
            </a:r>
            <a:r>
              <a:rPr lang="en-US" sz="3400" kern="0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Em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biết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được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điều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gì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?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Em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cần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làm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gì</a:t>
            </a:r>
            <a:r>
              <a:rPr lang="en-US" sz="3400" kern="0" dirty="0">
                <a:solidFill>
                  <a:srgbClr val="0000FF"/>
                </a:solidFill>
                <a:latin typeface="Times New Roman (Headings)"/>
              </a:rPr>
              <a:t>?</a:t>
            </a:r>
            <a:endParaRPr lang="vi-VN" sz="3400" kern="0" dirty="0">
              <a:solidFill>
                <a:srgbClr val="0000FF"/>
              </a:solidFill>
              <a:latin typeface="Times New Roman (Headings)"/>
            </a:endParaRPr>
          </a:p>
          <a:p>
            <a:pPr algn="just">
              <a:lnSpc>
                <a:spcPct val="90000"/>
              </a:lnSpc>
              <a:buClr>
                <a:schemeClr val="dk1"/>
              </a:buClr>
              <a:buSzPts val="3000"/>
              <a:buFont typeface="Walter Turncoat"/>
              <a:buNone/>
            </a:pPr>
            <a:endParaRPr lang="en-US" sz="3400" b="1" u="sng" dirty="0">
              <a:solidFill>
                <a:srgbClr val="0000FF"/>
              </a:solidFill>
              <a:latin typeface="Times New Roman (Headings)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891166"/>
            <a:ext cx="2331859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3000"/>
              <a:buFont typeface="Walter Turncoat"/>
              <a:buNone/>
            </a:pPr>
            <a:r>
              <a:rPr lang="en-US" sz="3400" b="1" u="sng" dirty="0" err="1" smtClean="0">
                <a:solidFill>
                  <a:srgbClr val="FF33CC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Trả</a:t>
            </a:r>
            <a:r>
              <a:rPr lang="en-US" sz="3400" b="1" u="sng" dirty="0" smtClean="0">
                <a:solidFill>
                  <a:srgbClr val="FF33CC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 smtClean="0">
                <a:solidFill>
                  <a:srgbClr val="FF33CC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lời</a:t>
            </a:r>
            <a:r>
              <a:rPr lang="en-US" sz="3400" b="1" u="sng" dirty="0" smtClean="0">
                <a:solidFill>
                  <a:srgbClr val="FF33CC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:</a:t>
            </a:r>
            <a:endParaRPr lang="en-US" sz="3400" b="1" u="sng" dirty="0">
              <a:solidFill>
                <a:srgbClr val="FF33CC"/>
              </a:solidFill>
              <a:latin typeface="Times New Roman (Headings)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4958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3000"/>
            </a:pPr>
            <a:r>
              <a:rPr lang="en-US" sz="3600" b="1" i="1" dirty="0" err="1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Em</a:t>
            </a:r>
            <a:r>
              <a:rPr lang="en-US" sz="3600" b="1" i="1" dirty="0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600" b="1" i="1" dirty="0" err="1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biết</a:t>
            </a:r>
            <a:r>
              <a:rPr lang="en-US" sz="3600" b="1" i="1" dirty="0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600" b="1" i="1" dirty="0" err="1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giờ</a:t>
            </a:r>
            <a:r>
              <a:rPr lang="en-US" sz="3600" b="1" i="1" dirty="0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600" b="1" i="1" dirty="0" err="1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mình</a:t>
            </a:r>
            <a:r>
              <a:rPr lang="en-US" sz="3600" b="1" i="1" dirty="0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600" b="1" i="1" dirty="0" err="1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hẹn</a:t>
            </a:r>
            <a:r>
              <a:rPr lang="en-US" sz="3600" b="1" i="1" dirty="0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600" b="1" i="1" dirty="0" err="1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đã</a:t>
            </a:r>
            <a:r>
              <a:rPr lang="en-US" sz="3600" b="1" i="1" dirty="0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600" b="1" i="1" dirty="0" err="1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đến</a:t>
            </a:r>
            <a:r>
              <a:rPr lang="en-US" sz="3600" b="1" i="1" dirty="0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. </a:t>
            </a:r>
            <a:r>
              <a:rPr lang="en-US" sz="3600" b="1" i="1" dirty="0" err="1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Em</a:t>
            </a:r>
            <a:r>
              <a:rPr lang="en-US" sz="3600" b="1" i="1" dirty="0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600" b="1" i="1" dirty="0" err="1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phải</a:t>
            </a:r>
            <a:r>
              <a:rPr lang="en-US" sz="3600" b="1" i="1" dirty="0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600" b="1" i="1" dirty="0" err="1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thức</a:t>
            </a:r>
            <a:r>
              <a:rPr lang="en-US" sz="3600" b="1" i="1" dirty="0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600" b="1" i="1" dirty="0" err="1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dậy</a:t>
            </a:r>
            <a:r>
              <a:rPr lang="en-US" sz="3600" b="1" i="1" dirty="0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2893" r="64305"/>
          <a:stretch>
            <a:fillRect/>
          </a:stretch>
        </p:blipFill>
        <p:spPr>
          <a:xfrm>
            <a:off x="6223223" y="1406619"/>
            <a:ext cx="2577517" cy="19049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90;p22"/>
          <p:cNvSpPr txBox="1">
            <a:spLocks noGrp="1"/>
          </p:cNvSpPr>
          <p:nvPr>
            <p:ph type="title" idx="4294967295"/>
          </p:nvPr>
        </p:nvSpPr>
        <p:spPr>
          <a:xfrm>
            <a:off x="309562" y="1219200"/>
            <a:ext cx="5710238" cy="19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vi-VN" sz="3600" b="1" dirty="0">
                <a:latin typeface="Times New Roman (Headings)"/>
              </a:rPr>
              <a:t>Em đạp xe trên đường đến trường, nhìn thấy thanh chắn đường sắt trước mắt đang từ từ hạ xuống</a:t>
            </a:r>
            <a:endParaRPr lang="vi-VN" sz="3600" b="1" dirty="0">
              <a:solidFill>
                <a:schemeClr val="tx1"/>
              </a:solidFill>
              <a:latin typeface="Times New Roman (Headings)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1"/>
            <a:ext cx="8453917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3000"/>
            </a:pPr>
            <a:r>
              <a:rPr lang="en-US" sz="3400" b="1" u="sng" dirty="0" err="1" smtClean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Tình</a:t>
            </a:r>
            <a:r>
              <a:rPr lang="en-US" sz="3400" b="1" u="sng" dirty="0" smtClean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 smtClean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huống</a:t>
            </a:r>
            <a:r>
              <a:rPr lang="en-US" sz="3400" b="1" u="sng" dirty="0" smtClean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2</a:t>
            </a:r>
            <a:r>
              <a:rPr lang="en-US" sz="3400" b="1" dirty="0" smtClean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: </a:t>
            </a:r>
            <a:r>
              <a:rPr lang="en-US" sz="3400" kern="0" dirty="0" err="1" smtClean="0">
                <a:solidFill>
                  <a:srgbClr val="0000FF"/>
                </a:solidFill>
                <a:latin typeface="Times New Roman (Headings)"/>
              </a:rPr>
              <a:t>Trong</a:t>
            </a:r>
            <a:r>
              <a:rPr lang="en-US" sz="3400" kern="0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 smtClean="0">
                <a:solidFill>
                  <a:srgbClr val="0000FF"/>
                </a:solidFill>
                <a:latin typeface="Times New Roman (Headings)"/>
              </a:rPr>
              <a:t>tình</a:t>
            </a:r>
            <a:r>
              <a:rPr lang="en-US" sz="3400" kern="0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 smtClean="0">
                <a:solidFill>
                  <a:srgbClr val="0000FF"/>
                </a:solidFill>
                <a:latin typeface="Times New Roman (Headings)"/>
              </a:rPr>
              <a:t>huống</a:t>
            </a:r>
            <a:r>
              <a:rPr lang="en-US" sz="3400" kern="0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 smtClean="0">
                <a:solidFill>
                  <a:srgbClr val="0000FF"/>
                </a:solidFill>
                <a:latin typeface="Times New Roman (Headings)"/>
              </a:rPr>
              <a:t>này</a:t>
            </a:r>
            <a:r>
              <a:rPr lang="en-US" sz="3400" kern="0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 smtClean="0">
                <a:solidFill>
                  <a:srgbClr val="0000FF"/>
                </a:solidFill>
                <a:latin typeface="Times New Roman (Headings)"/>
              </a:rPr>
              <a:t>Em</a:t>
            </a:r>
            <a:r>
              <a:rPr lang="en-US" sz="3400" kern="0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 smtClean="0">
                <a:solidFill>
                  <a:srgbClr val="0000FF"/>
                </a:solidFill>
                <a:latin typeface="Times New Roman (Headings)"/>
              </a:rPr>
              <a:t>biết</a:t>
            </a:r>
            <a:r>
              <a:rPr lang="en-US" sz="3400" kern="0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 smtClean="0">
                <a:solidFill>
                  <a:srgbClr val="0000FF"/>
                </a:solidFill>
                <a:latin typeface="Times New Roman (Headings)"/>
              </a:rPr>
              <a:t>được</a:t>
            </a:r>
            <a:r>
              <a:rPr lang="en-US" sz="3400" kern="0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 smtClean="0">
                <a:solidFill>
                  <a:srgbClr val="0000FF"/>
                </a:solidFill>
                <a:latin typeface="Times New Roman (Headings)"/>
              </a:rPr>
              <a:t>điều</a:t>
            </a:r>
            <a:r>
              <a:rPr lang="en-US" sz="3400" kern="0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 smtClean="0">
                <a:solidFill>
                  <a:srgbClr val="0000FF"/>
                </a:solidFill>
                <a:latin typeface="Times New Roman (Headings)"/>
              </a:rPr>
              <a:t>gì</a:t>
            </a:r>
            <a:r>
              <a:rPr lang="en-US" sz="3400" kern="0" dirty="0" smtClean="0">
                <a:solidFill>
                  <a:srgbClr val="0000FF"/>
                </a:solidFill>
                <a:latin typeface="Times New Roman (Headings)"/>
              </a:rPr>
              <a:t>? </a:t>
            </a:r>
            <a:r>
              <a:rPr lang="en-US" sz="3400" kern="0" dirty="0" err="1" smtClean="0">
                <a:solidFill>
                  <a:srgbClr val="0000FF"/>
                </a:solidFill>
                <a:latin typeface="Times New Roman (Headings)"/>
              </a:rPr>
              <a:t>Em</a:t>
            </a:r>
            <a:r>
              <a:rPr lang="en-US" sz="3400" kern="0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 smtClean="0">
                <a:solidFill>
                  <a:srgbClr val="0000FF"/>
                </a:solidFill>
                <a:latin typeface="Times New Roman (Headings)"/>
              </a:rPr>
              <a:t>cần</a:t>
            </a:r>
            <a:r>
              <a:rPr lang="en-US" sz="3400" kern="0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 smtClean="0">
                <a:solidFill>
                  <a:srgbClr val="0000FF"/>
                </a:solidFill>
                <a:latin typeface="Times New Roman (Headings)"/>
              </a:rPr>
              <a:t>làm</a:t>
            </a:r>
            <a:r>
              <a:rPr lang="en-US" sz="3400" kern="0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 smtClean="0">
                <a:solidFill>
                  <a:srgbClr val="0000FF"/>
                </a:solidFill>
                <a:latin typeface="Times New Roman (Headings)"/>
              </a:rPr>
              <a:t>gì</a:t>
            </a:r>
            <a:r>
              <a:rPr lang="en-US" sz="3400" kern="0" dirty="0" smtClean="0">
                <a:solidFill>
                  <a:srgbClr val="0000FF"/>
                </a:solidFill>
                <a:latin typeface="Times New Roman (Headings)"/>
              </a:rPr>
              <a:t>?</a:t>
            </a:r>
            <a:endParaRPr lang="vi-VN" sz="3400" kern="0" dirty="0" smtClean="0">
              <a:solidFill>
                <a:srgbClr val="0000FF"/>
              </a:solidFill>
              <a:latin typeface="Times New Roman (Headings)"/>
            </a:endParaRPr>
          </a:p>
          <a:p>
            <a:pPr algn="just">
              <a:lnSpc>
                <a:spcPct val="90000"/>
              </a:lnSpc>
              <a:buClr>
                <a:schemeClr val="dk1"/>
              </a:buClr>
              <a:buSzPts val="3000"/>
              <a:buFont typeface="Walter Turncoat"/>
              <a:buNone/>
            </a:pPr>
            <a:endParaRPr lang="en-US" sz="3400" b="1" u="sng" dirty="0">
              <a:solidFill>
                <a:srgbClr val="0000FF"/>
              </a:solidFill>
              <a:latin typeface="Times New Roman (Headings)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027336"/>
            <a:ext cx="2331859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3000"/>
              <a:buFont typeface="Walter Turncoat"/>
              <a:buNone/>
            </a:pPr>
            <a:r>
              <a:rPr lang="en-US" sz="3400" b="1" u="sng" dirty="0" err="1" smtClean="0">
                <a:solidFill>
                  <a:schemeClr val="accent3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Trả</a:t>
            </a:r>
            <a:r>
              <a:rPr lang="en-US" sz="3400" b="1" u="sng" dirty="0" smtClean="0">
                <a:solidFill>
                  <a:schemeClr val="accent3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 smtClean="0">
                <a:solidFill>
                  <a:schemeClr val="accent3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lời</a:t>
            </a:r>
            <a:r>
              <a:rPr lang="en-US" sz="3400" b="1" u="sng" dirty="0" smtClean="0">
                <a:solidFill>
                  <a:schemeClr val="accent3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:</a:t>
            </a:r>
            <a:endParaRPr lang="en-US" sz="3400" b="1" u="sng" dirty="0">
              <a:solidFill>
                <a:schemeClr val="accent3"/>
              </a:solidFill>
              <a:latin typeface="Times New Roman (Headings)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015" y="4648200"/>
            <a:ext cx="876300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3000"/>
            </a:pPr>
            <a:r>
              <a:rPr lang="vi-VN" sz="36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Em biết tàu hỏa sắp đi ngang đoạn đường này.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3000"/>
            </a:pPr>
            <a:r>
              <a:rPr lang="vi-VN" sz="3600" b="1" i="1" dirty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Em cần dừng xe lại, đợi tàu đi qua rồi mới tiếp tục.</a:t>
            </a:r>
            <a:endParaRPr lang="en-US" sz="3600" b="1" i="1" dirty="0" smtClean="0">
              <a:solidFill>
                <a:schemeClr val="accent2"/>
              </a:solidFill>
              <a:latin typeface="Times New Roman (Headings)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95400"/>
            <a:ext cx="2743200" cy="2194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8200"/>
            <a:ext cx="8852703" cy="337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 </a:t>
            </a:r>
            <a:r>
              <a:rPr lang="en-US" sz="3400" b="1" dirty="0" smtClean="0">
                <a:solidFill>
                  <a:schemeClr val="accent1"/>
                </a:solidFill>
                <a:latin typeface="Times New Roman (Headings)"/>
              </a:rPr>
              <a:t>-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 (Headings)"/>
              </a:rPr>
              <a:t>Xử</a:t>
            </a:r>
            <a:r>
              <a:rPr lang="en-US" sz="3400" b="1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 (Headings)"/>
              </a:rPr>
              <a:t>lý</a:t>
            </a:r>
            <a:r>
              <a:rPr lang="en-US" sz="3400" b="1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 (Headings)"/>
              </a:rPr>
              <a:t>thông</a:t>
            </a:r>
            <a:r>
              <a:rPr lang="en-US" sz="3400" b="1" dirty="0" smtClean="0">
                <a:solidFill>
                  <a:srgbClr val="0000FF"/>
                </a:solidFill>
                <a:latin typeface="Times New Roman (Headings)"/>
              </a:rPr>
              <a:t> tin: </a:t>
            </a:r>
            <a:r>
              <a:rPr lang="en-US" sz="3400" b="1" dirty="0" err="1" smtClean="0">
                <a:latin typeface="Times New Roman (Headings)"/>
              </a:rPr>
              <a:t>là</a:t>
            </a:r>
            <a:r>
              <a:rPr lang="en-US" sz="3400" b="1" dirty="0" smtClean="0">
                <a:latin typeface="Times New Roman (Headings)"/>
              </a:rPr>
              <a:t> t</a:t>
            </a:r>
            <a:r>
              <a:rPr lang="vi-VN" sz="3400" b="1" dirty="0" smtClean="0">
                <a:latin typeface="Times New Roman (Headings)"/>
              </a:rPr>
              <a:t>ừ </a:t>
            </a:r>
            <a:r>
              <a:rPr lang="en-US" sz="3400" b="1" dirty="0" err="1" smtClean="0">
                <a:latin typeface="Times New Roman (Headings)"/>
              </a:rPr>
              <a:t>thông</a:t>
            </a:r>
            <a:r>
              <a:rPr lang="en-US" sz="3400" b="1" dirty="0" smtClean="0">
                <a:latin typeface="Times New Roman (Headings)"/>
              </a:rPr>
              <a:t> tin </a:t>
            </a:r>
            <a:r>
              <a:rPr lang="vi-VN" sz="3400" b="1" dirty="0" smtClean="0">
                <a:latin typeface="Times New Roman (Headings)"/>
              </a:rPr>
              <a:t>vừa </a:t>
            </a:r>
            <a:r>
              <a:rPr lang="vi-VN" sz="3400" b="1" dirty="0">
                <a:latin typeface="Times New Roman (Headings)"/>
              </a:rPr>
              <a:t>thu nhận được, kết hợp với hiểu biết đã có từ trước để ra được những thông tin mới, có ích</a:t>
            </a:r>
            <a:r>
              <a:rPr lang="vi-VN" sz="3400" b="1" dirty="0" smtClean="0">
                <a:latin typeface="Times New Roman (Headings)"/>
              </a:rPr>
              <a:t>.</a:t>
            </a:r>
            <a:endParaRPr lang="en-US" sz="3400" b="1" dirty="0" smtClean="0">
              <a:latin typeface="Times New Roman (Headings)"/>
            </a:endParaRPr>
          </a:p>
          <a:p>
            <a:pPr algn="just">
              <a:spcBef>
                <a:spcPts val="1065"/>
              </a:spcBef>
              <a:spcAft>
                <a:spcPts val="1065"/>
              </a:spcAft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 </a:t>
            </a:r>
            <a:r>
              <a:rPr lang="en-US" sz="3400" b="1" dirty="0" smtClean="0">
                <a:latin typeface="Times New Roman (Headings)"/>
              </a:rPr>
              <a:t>-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 (Headings)"/>
              </a:rPr>
              <a:t>Bộ</a:t>
            </a:r>
            <a:r>
              <a:rPr lang="en-US" sz="3400" b="1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 (Headings)"/>
              </a:rPr>
              <a:t>não</a:t>
            </a:r>
            <a:r>
              <a:rPr lang="en-US" sz="3400" b="1" dirty="0" smtClean="0">
                <a:solidFill>
                  <a:srgbClr val="0000FF"/>
                </a:solidFill>
                <a:latin typeface="Times New Roman (Headings)"/>
              </a:rPr>
              <a:t> con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 (Headings)"/>
              </a:rPr>
              <a:t>người</a:t>
            </a:r>
            <a:r>
              <a:rPr lang="en-US" sz="3400" b="1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b="1" dirty="0" err="1" smtClean="0">
                <a:latin typeface="Times New Roman (Headings)"/>
              </a:rPr>
              <a:t>thực</a:t>
            </a:r>
            <a:r>
              <a:rPr lang="en-US" sz="3400" b="1" dirty="0" smtClean="0">
                <a:latin typeface="Times New Roman (Headings)"/>
              </a:rPr>
              <a:t> </a:t>
            </a:r>
            <a:r>
              <a:rPr lang="en-US" sz="3400" b="1" dirty="0" err="1" smtClean="0">
                <a:latin typeface="Times New Roman (Headings)"/>
              </a:rPr>
              <a:t>hiện</a:t>
            </a:r>
            <a:r>
              <a:rPr lang="en-US" sz="3400" b="1" dirty="0" smtClean="0">
                <a:latin typeface="Times New Roman (Headings)"/>
              </a:rPr>
              <a:t> </a:t>
            </a:r>
            <a:r>
              <a:rPr lang="en-US" sz="3400" b="1" dirty="0" err="1" smtClean="0">
                <a:latin typeface="Times New Roman (Headings)"/>
              </a:rPr>
              <a:t>thu</a:t>
            </a:r>
            <a:r>
              <a:rPr lang="en-US" sz="3400" b="1" dirty="0" smtClean="0">
                <a:latin typeface="Times New Roman (Headings)"/>
              </a:rPr>
              <a:t> </a:t>
            </a:r>
            <a:r>
              <a:rPr lang="en-US" sz="3400" b="1" dirty="0" err="1" smtClean="0">
                <a:latin typeface="Times New Roman (Headings)"/>
              </a:rPr>
              <a:t>nhận</a:t>
            </a:r>
            <a:r>
              <a:rPr lang="en-US" sz="3400" b="1" dirty="0" smtClean="0">
                <a:latin typeface="Times New Roman (Headings)"/>
              </a:rPr>
              <a:t> </a:t>
            </a:r>
            <a:r>
              <a:rPr lang="en-US" sz="3400" b="1" dirty="0" err="1" smtClean="0">
                <a:latin typeface="Times New Roman (Headings)"/>
              </a:rPr>
              <a:t>thông</a:t>
            </a:r>
            <a:r>
              <a:rPr lang="en-US" sz="3400" b="1" dirty="0" smtClean="0">
                <a:latin typeface="Times New Roman (Headings)"/>
              </a:rPr>
              <a:t> tin, </a:t>
            </a:r>
            <a:r>
              <a:rPr lang="en-US" sz="3400" b="1" dirty="0" err="1" smtClean="0">
                <a:latin typeface="Times New Roman (Headings)"/>
              </a:rPr>
              <a:t>xử</a:t>
            </a:r>
            <a:r>
              <a:rPr lang="en-US" sz="3400" b="1" dirty="0" smtClean="0">
                <a:latin typeface="Times New Roman (Headings)"/>
              </a:rPr>
              <a:t> </a:t>
            </a:r>
            <a:r>
              <a:rPr lang="en-US" sz="3400" b="1" dirty="0" err="1" smtClean="0">
                <a:latin typeface="Times New Roman (Headings)"/>
              </a:rPr>
              <a:t>lý</a:t>
            </a:r>
            <a:r>
              <a:rPr lang="en-US" sz="3400" b="1" dirty="0" smtClean="0">
                <a:latin typeface="Times New Roman (Headings)"/>
              </a:rPr>
              <a:t> </a:t>
            </a:r>
            <a:r>
              <a:rPr lang="en-US" sz="3400" b="1" dirty="0" err="1" smtClean="0">
                <a:latin typeface="Times New Roman (Headings)"/>
              </a:rPr>
              <a:t>thông</a:t>
            </a:r>
            <a:r>
              <a:rPr lang="en-US" sz="3400" b="1" dirty="0" smtClean="0">
                <a:latin typeface="Times New Roman (Headings)"/>
              </a:rPr>
              <a:t> tin </a:t>
            </a:r>
            <a:r>
              <a:rPr lang="en-US" sz="3400" b="1" dirty="0" err="1" smtClean="0">
                <a:latin typeface="Times New Roman (Headings)"/>
              </a:rPr>
              <a:t>và</a:t>
            </a:r>
            <a:r>
              <a:rPr lang="en-US" sz="3400" b="1" dirty="0" smtClean="0">
                <a:latin typeface="Times New Roman (Headings)"/>
              </a:rPr>
              <a:t> </a:t>
            </a:r>
            <a:r>
              <a:rPr lang="en-US" sz="3400" b="1" dirty="0" err="1" smtClean="0">
                <a:latin typeface="Times New Roman (Headings)"/>
              </a:rPr>
              <a:t>ra</a:t>
            </a:r>
            <a:r>
              <a:rPr lang="en-US" sz="3400" b="1" dirty="0" smtClean="0">
                <a:latin typeface="Times New Roman (Headings)"/>
              </a:rPr>
              <a:t> </a:t>
            </a:r>
            <a:r>
              <a:rPr lang="en-US" sz="3400" b="1" dirty="0" err="1" smtClean="0">
                <a:latin typeface="Times New Roman (Headings)"/>
              </a:rPr>
              <a:t>quyết</a:t>
            </a:r>
            <a:r>
              <a:rPr lang="en-US" sz="3400" b="1" dirty="0" smtClean="0">
                <a:latin typeface="Times New Roman (Headings)"/>
              </a:rPr>
              <a:t> </a:t>
            </a:r>
            <a:r>
              <a:rPr lang="en-US" sz="3400" b="1" dirty="0" err="1" smtClean="0">
                <a:latin typeface="Times New Roman (Headings)"/>
              </a:rPr>
              <a:t>định</a:t>
            </a:r>
            <a:endParaRPr lang="vi-VN" sz="3400" b="1" dirty="0">
              <a:latin typeface="Times New Roman (Headings)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267200"/>
            <a:ext cx="5894406" cy="259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0320" y="11926"/>
            <a:ext cx="9144000" cy="707886"/>
          </a:xfrm>
          <a:prstGeom prst="rect">
            <a:avLst/>
          </a:prstGeom>
          <a:solidFill>
            <a:srgbClr val="339933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 (Headings)"/>
              </a:rPr>
              <a:t>2. </a:t>
            </a:r>
            <a:r>
              <a:rPr lang="vi-VN" sz="4000" b="1" dirty="0">
                <a:solidFill>
                  <a:srgbClr val="FFFF00"/>
                </a:solidFill>
                <a:latin typeface="Times New Roman (Headings)"/>
              </a:rPr>
              <a:t>Xử lý thông tin</a:t>
            </a:r>
            <a:r>
              <a:rPr lang="en-US" sz="4000" b="1" dirty="0">
                <a:solidFill>
                  <a:srgbClr val="FFFF00"/>
                </a:solidFill>
                <a:latin typeface="Times New Roman (Headings)"/>
              </a:rPr>
              <a:t>: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9569"/>
            <a:ext cx="88392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35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382" y="2438400"/>
            <a:ext cx="883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Húc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  <a:p>
            <a:pPr marL="514350" indent="-514350" algn="just">
              <a:buAutoNum type="arabicPeriod"/>
            </a:pP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267200" y="3048000"/>
            <a:ext cx="472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38200" y="3581400"/>
            <a:ext cx="396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05400" y="3566160"/>
            <a:ext cx="3886200" cy="0"/>
          </a:xfrm>
          <a:prstGeom prst="line">
            <a:avLst/>
          </a:prstGeom>
          <a:ln w="762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8200" y="4114800"/>
            <a:ext cx="6553200" cy="0"/>
          </a:xfrm>
          <a:prstGeom prst="line">
            <a:avLst/>
          </a:prstGeom>
          <a:ln w="762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34000" y="4639002"/>
            <a:ext cx="3429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24000" y="5181600"/>
            <a:ext cx="6934200" cy="0"/>
          </a:xfrm>
          <a:prstGeom prst="line">
            <a:avLst/>
          </a:prstGeom>
          <a:ln w="762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320" y="11926"/>
            <a:ext cx="9144000" cy="707886"/>
          </a:xfrm>
          <a:prstGeom prst="rect">
            <a:avLst/>
          </a:prstGeom>
          <a:solidFill>
            <a:srgbClr val="339933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Times New Roman (Headings)"/>
              </a:rPr>
              <a:t>Dặn</a:t>
            </a:r>
            <a:r>
              <a:rPr lang="en-US" sz="4000" b="1" dirty="0" smtClean="0">
                <a:solidFill>
                  <a:srgbClr val="FFFF00"/>
                </a:solidFill>
                <a:latin typeface="Times New Roman (Headings)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 (Headings)"/>
              </a:rPr>
              <a:t>dò</a:t>
            </a:r>
            <a:r>
              <a:rPr lang="en-US" sz="4000" b="1" dirty="0" smtClean="0">
                <a:solidFill>
                  <a:srgbClr val="FFFF00"/>
                </a:solidFill>
                <a:latin typeface="Times New Roman (Headings)"/>
              </a:rPr>
              <a:t>:</a:t>
            </a:r>
            <a:endParaRPr lang="en-US" sz="4000" b="1" dirty="0">
              <a:solidFill>
                <a:srgbClr val="FFFF00"/>
              </a:solidFill>
              <a:latin typeface="Times New Roman (Headings)"/>
            </a:endParaRPr>
          </a:p>
        </p:txBody>
      </p:sp>
      <p:sp>
        <p:nvSpPr>
          <p:cNvPr id="3" name="Google Shape;290;p22"/>
          <p:cNvSpPr txBox="1"/>
          <p:nvPr/>
        </p:nvSpPr>
        <p:spPr>
          <a:xfrm>
            <a:off x="1066800" y="2286000"/>
            <a:ext cx="7162800" cy="25908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dirty="0" smtClean="0">
                <a:latin typeface="Times New Roman (Headings)"/>
              </a:rPr>
              <a:t>- </a:t>
            </a:r>
            <a:r>
              <a:rPr lang="en-US" sz="3600" b="1" dirty="0" err="1" smtClean="0">
                <a:latin typeface="Times New Roman (Headings)"/>
              </a:rPr>
              <a:t>Học</a:t>
            </a:r>
            <a:r>
              <a:rPr lang="en-US" sz="3600" b="1" dirty="0" smtClean="0">
                <a:latin typeface="Times New Roman (Headings)"/>
              </a:rPr>
              <a:t> </a:t>
            </a:r>
            <a:r>
              <a:rPr lang="en-US" sz="3600" b="1" dirty="0" err="1" smtClean="0">
                <a:latin typeface="Times New Roman (Headings)"/>
              </a:rPr>
              <a:t>thuộc</a:t>
            </a:r>
            <a:r>
              <a:rPr lang="en-US" sz="3600" b="1" dirty="0" smtClean="0">
                <a:latin typeface="Times New Roman (Headings)"/>
              </a:rPr>
              <a:t> </a:t>
            </a:r>
            <a:r>
              <a:rPr lang="en-US" sz="3600" b="1" dirty="0" err="1" smtClean="0">
                <a:latin typeface="Times New Roman (Headings)"/>
              </a:rPr>
              <a:t>khái</a:t>
            </a:r>
            <a:r>
              <a:rPr lang="en-US" sz="3600" b="1" dirty="0" smtClean="0">
                <a:latin typeface="Times New Roman (Headings)"/>
              </a:rPr>
              <a:t> </a:t>
            </a:r>
            <a:r>
              <a:rPr lang="en-US" sz="3600" b="1" dirty="0" err="1" smtClean="0">
                <a:latin typeface="Times New Roman (Headings)"/>
              </a:rPr>
              <a:t>niệm</a:t>
            </a:r>
            <a:r>
              <a:rPr lang="en-US" sz="3600" b="1" dirty="0" smtClean="0">
                <a:latin typeface="Times New Roman (Headings)"/>
              </a:rPr>
              <a:t> </a:t>
            </a:r>
            <a:r>
              <a:rPr lang="en-US" sz="3600" b="1" dirty="0" err="1" smtClean="0">
                <a:latin typeface="Times New Roman (Headings)"/>
              </a:rPr>
              <a:t>thông</a:t>
            </a:r>
            <a:r>
              <a:rPr lang="en-US" sz="3600" b="1" dirty="0" smtClean="0">
                <a:latin typeface="Times New Roman (Headings)"/>
              </a:rPr>
              <a:t> tin, </a:t>
            </a:r>
            <a:r>
              <a:rPr lang="en-US" sz="3600" b="1" dirty="0" err="1" smtClean="0">
                <a:latin typeface="Times New Roman (Headings)"/>
              </a:rPr>
              <a:t>vật</a:t>
            </a:r>
            <a:r>
              <a:rPr lang="en-US" sz="3600" b="1" dirty="0" smtClean="0">
                <a:latin typeface="Times New Roman (Headings)"/>
              </a:rPr>
              <a:t> </a:t>
            </a:r>
            <a:r>
              <a:rPr lang="en-US" sz="3600" b="1" dirty="0" err="1" smtClean="0">
                <a:latin typeface="Times New Roman (Headings)"/>
              </a:rPr>
              <a:t>mang</a:t>
            </a:r>
            <a:r>
              <a:rPr lang="en-US" sz="3600" b="1" dirty="0" smtClean="0">
                <a:latin typeface="Times New Roman (Headings)"/>
              </a:rPr>
              <a:t> tin, </a:t>
            </a:r>
            <a:r>
              <a:rPr lang="en-US" sz="3600" b="1" dirty="0" err="1" smtClean="0">
                <a:latin typeface="Times New Roman (Headings)"/>
              </a:rPr>
              <a:t>các</a:t>
            </a:r>
            <a:r>
              <a:rPr lang="en-US" sz="3600" b="1" dirty="0" smtClean="0">
                <a:latin typeface="Times New Roman (Headings)"/>
              </a:rPr>
              <a:t> </a:t>
            </a:r>
            <a:r>
              <a:rPr lang="en-US" sz="3600" b="1" dirty="0" err="1" smtClean="0">
                <a:latin typeface="Times New Roman (Headings)"/>
              </a:rPr>
              <a:t>cách</a:t>
            </a:r>
            <a:r>
              <a:rPr lang="en-US" sz="3600" b="1" dirty="0" smtClean="0">
                <a:latin typeface="Times New Roman (Headings)"/>
              </a:rPr>
              <a:t> </a:t>
            </a:r>
            <a:r>
              <a:rPr lang="en-US" sz="3600" b="1" dirty="0" err="1" smtClean="0">
                <a:latin typeface="Times New Roman (Headings)"/>
              </a:rPr>
              <a:t>thu</a:t>
            </a:r>
            <a:r>
              <a:rPr lang="en-US" sz="3600" b="1" dirty="0" smtClean="0">
                <a:latin typeface="Times New Roman (Headings)"/>
              </a:rPr>
              <a:t> </a:t>
            </a:r>
            <a:r>
              <a:rPr lang="en-US" sz="3600" b="1" dirty="0" err="1" smtClean="0">
                <a:latin typeface="Times New Roman (Headings)"/>
              </a:rPr>
              <a:t>nhận</a:t>
            </a:r>
            <a:r>
              <a:rPr lang="en-US" sz="3600" b="1" dirty="0" smtClean="0">
                <a:latin typeface="Times New Roman (Headings)"/>
              </a:rPr>
              <a:t> </a:t>
            </a:r>
            <a:r>
              <a:rPr lang="en-US" sz="3600" b="1" dirty="0" err="1" smtClean="0">
                <a:latin typeface="Times New Roman (Headings)"/>
              </a:rPr>
              <a:t>thông</a:t>
            </a:r>
            <a:r>
              <a:rPr lang="en-US" sz="3600" b="1" dirty="0" smtClean="0">
                <a:latin typeface="Times New Roman (Headings)"/>
              </a:rPr>
              <a:t> tin, </a:t>
            </a:r>
            <a:r>
              <a:rPr lang="en-US" sz="3600" b="1" dirty="0" err="1" smtClean="0">
                <a:latin typeface="Times New Roman (Headings)"/>
              </a:rPr>
              <a:t>xử</a:t>
            </a:r>
            <a:r>
              <a:rPr lang="en-US" sz="3600" b="1" dirty="0" smtClean="0">
                <a:latin typeface="Times New Roman (Headings)"/>
              </a:rPr>
              <a:t> </a:t>
            </a:r>
            <a:r>
              <a:rPr lang="en-US" sz="3600" b="1" dirty="0" err="1" smtClean="0">
                <a:latin typeface="Times New Roman (Headings)"/>
              </a:rPr>
              <a:t>lý</a:t>
            </a:r>
            <a:r>
              <a:rPr lang="en-US" sz="3600" b="1" dirty="0" smtClean="0">
                <a:latin typeface="Times New Roman (Headings)"/>
              </a:rPr>
              <a:t> </a:t>
            </a:r>
            <a:r>
              <a:rPr lang="en-US" sz="3600" b="1" dirty="0" err="1" smtClean="0">
                <a:latin typeface="Times New Roman (Headings)"/>
              </a:rPr>
              <a:t>thông</a:t>
            </a:r>
            <a:r>
              <a:rPr lang="en-US" sz="3600" b="1" dirty="0" smtClean="0">
                <a:latin typeface="Times New Roman (Headings)"/>
              </a:rPr>
              <a:t> tin</a:t>
            </a:r>
          </a:p>
          <a:p>
            <a:pPr algn="just"/>
            <a:r>
              <a:rPr lang="en-US" sz="3600" b="1" dirty="0" smtClean="0">
                <a:latin typeface="Times New Roman (Headings)"/>
              </a:rPr>
              <a:t>- </a:t>
            </a:r>
            <a:r>
              <a:rPr lang="en-US" sz="3600" b="1" dirty="0" err="1" smtClean="0">
                <a:latin typeface="Times New Roman (Headings)"/>
              </a:rPr>
              <a:t>Làm</a:t>
            </a:r>
            <a:r>
              <a:rPr lang="en-US" sz="3600" b="1" dirty="0" smtClean="0">
                <a:latin typeface="Times New Roman (Headings)"/>
              </a:rPr>
              <a:t> </a:t>
            </a:r>
            <a:r>
              <a:rPr lang="en-US" sz="3600" b="1" dirty="0" err="1" smtClean="0">
                <a:latin typeface="Times New Roman (Headings)"/>
              </a:rPr>
              <a:t>bài</a:t>
            </a:r>
            <a:r>
              <a:rPr lang="en-US" sz="3600" b="1" dirty="0" smtClean="0">
                <a:latin typeface="Times New Roman (Headings)"/>
              </a:rPr>
              <a:t> </a:t>
            </a:r>
            <a:r>
              <a:rPr lang="en-US" sz="3600" b="1" dirty="0" err="1" smtClean="0">
                <a:latin typeface="Times New Roman (Headings)"/>
              </a:rPr>
              <a:t>tập</a:t>
            </a:r>
            <a:r>
              <a:rPr lang="en-US" sz="3600" b="1" dirty="0" smtClean="0">
                <a:latin typeface="Times New Roman (Headings)"/>
              </a:rPr>
              <a:t> SGK </a:t>
            </a:r>
            <a:r>
              <a:rPr lang="en-US" sz="3600" b="1" dirty="0" err="1" smtClean="0">
                <a:latin typeface="Times New Roman (Headings)"/>
              </a:rPr>
              <a:t>trang</a:t>
            </a:r>
            <a:r>
              <a:rPr lang="en-US" sz="3600" b="1" dirty="0" smtClean="0">
                <a:latin typeface="Times New Roman (Headings)"/>
              </a:rPr>
              <a:t> 7</a:t>
            </a:r>
            <a:endParaRPr lang="vi-VN" sz="3600" b="1" dirty="0">
              <a:latin typeface="Times New Roman (Headings)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"/>
          <p:cNvSpPr txBox="1">
            <a:spLocks noGrp="1"/>
          </p:cNvSpPr>
          <p:nvPr>
            <p:ph type="ctrTitle" idx="4294967295"/>
          </p:nvPr>
        </p:nvSpPr>
        <p:spPr>
          <a:xfrm>
            <a:off x="821263" y="2895600"/>
            <a:ext cx="7774261" cy="1340272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</a:rPr>
              <a:t>Chủ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đề</a:t>
            </a:r>
            <a:r>
              <a:rPr lang="en-US" sz="3600" b="1" dirty="0" smtClean="0">
                <a:solidFill>
                  <a:srgbClr val="FFFF00"/>
                </a:solidFill>
              </a:rPr>
              <a:t> A. </a:t>
            </a:r>
            <a:r>
              <a:rPr lang="en-US" sz="3600" b="1" dirty="0" err="1" smtClean="0">
                <a:solidFill>
                  <a:srgbClr val="FFFF00"/>
                </a:solidFill>
              </a:rPr>
              <a:t>Bài</a:t>
            </a:r>
            <a:r>
              <a:rPr lang="en-US" sz="3600" b="1" dirty="0" smtClean="0">
                <a:solidFill>
                  <a:srgbClr val="FFFF00"/>
                </a:solidFill>
              </a:rPr>
              <a:t> 1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err="1" smtClean="0">
                <a:solidFill>
                  <a:srgbClr val="FFFF00"/>
                </a:solidFill>
              </a:rPr>
              <a:t>Thông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tin, </a:t>
            </a:r>
            <a:r>
              <a:rPr lang="en-US" sz="3600" b="1" dirty="0" err="1">
                <a:solidFill>
                  <a:srgbClr val="FFFF00"/>
                </a:solidFill>
              </a:rPr>
              <a:t>thu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nhận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và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xử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lý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thông</a:t>
            </a:r>
            <a:r>
              <a:rPr lang="en-US" sz="3600" b="1" dirty="0">
                <a:solidFill>
                  <a:srgbClr val="FFFF00"/>
                </a:solidFill>
              </a:rPr>
              <a:t> tin</a:t>
            </a:r>
          </a:p>
        </p:txBody>
      </p:sp>
      <p:sp>
        <p:nvSpPr>
          <p:cNvPr id="263" name="Google Shape;263;p19"/>
          <p:cNvSpPr txBox="1">
            <a:spLocks noGrp="1"/>
          </p:cNvSpPr>
          <p:nvPr>
            <p:ph type="subTitle" idx="4294967295"/>
          </p:nvPr>
        </p:nvSpPr>
        <p:spPr>
          <a:xfrm>
            <a:off x="2042178" y="1265539"/>
            <a:ext cx="6113840" cy="171094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101600" indent="0" algn="ctr">
              <a:buNone/>
            </a:pP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SGK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trang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</a:p>
        </p:txBody>
      </p:sp>
      <p:sp>
        <p:nvSpPr>
          <p:cNvPr id="264" name="Google Shape;264;p19"/>
          <p:cNvSpPr/>
          <p:nvPr/>
        </p:nvSpPr>
        <p:spPr>
          <a:xfrm>
            <a:off x="8208688" y="136192"/>
            <a:ext cx="853748" cy="1093787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265" name="Google Shape;265;p19"/>
          <p:cNvSpPr/>
          <p:nvPr/>
        </p:nvSpPr>
        <p:spPr>
          <a:xfrm rot="1221249">
            <a:off x="212504" y="4788921"/>
            <a:ext cx="742605" cy="964485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266" name="Google Shape;266;p19"/>
          <p:cNvSpPr/>
          <p:nvPr/>
        </p:nvSpPr>
        <p:spPr>
          <a:xfrm>
            <a:off x="7830923" y="578316"/>
            <a:ext cx="325095" cy="42121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  <p:sp>
        <p:nvSpPr>
          <p:cNvPr id="267" name="Google Shape;267;p19"/>
          <p:cNvSpPr/>
          <p:nvPr/>
        </p:nvSpPr>
        <p:spPr>
          <a:xfrm rot="2486868">
            <a:off x="8680990" y="1360016"/>
            <a:ext cx="231308" cy="29969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6D9EE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/>
      <p:bldP spid="2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"/>
          <p:cNvSpPr txBox="1">
            <a:spLocks noGrp="1"/>
          </p:cNvSpPr>
          <p:nvPr>
            <p:ph type="title" idx="4294967295"/>
          </p:nvPr>
        </p:nvSpPr>
        <p:spPr>
          <a:xfrm>
            <a:off x="304800" y="838200"/>
            <a:ext cx="5791200" cy="182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vi-VN" sz="3400" dirty="0" smtClean="0">
                <a:solidFill>
                  <a:schemeClr val="tx1"/>
                </a:solidFill>
              </a:rPr>
              <a:t>Em </a:t>
            </a:r>
            <a:r>
              <a:rPr lang="vi-VN" sz="3400" dirty="0">
                <a:solidFill>
                  <a:schemeClr val="tx1"/>
                </a:solidFill>
              </a:rPr>
              <a:t>đi trên đường thấy mây đen kéo tới bao phủ bầu trời, gió mạnh nổi lên.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5401"/>
            <a:ext cx="2895600" cy="370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04800" y="289342"/>
            <a:ext cx="4572000" cy="70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3000"/>
              <a:buFont typeface="Walter Turncoat"/>
              <a:buNone/>
            </a:pPr>
            <a:r>
              <a:rPr lang="en-US" sz="3400" b="1" u="sng" dirty="0" err="1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Bài</a:t>
            </a:r>
            <a:r>
              <a:rPr lang="en-US" sz="3400" b="1" u="sng" dirty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 1</a:t>
            </a:r>
            <a:r>
              <a:rPr lang="en-US" sz="3400" b="1" u="sng" dirty="0" smtClean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: </a:t>
            </a:r>
            <a:r>
              <a:rPr lang="en-US" sz="3400" b="1" u="sng" dirty="0" err="1" smtClean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Xét</a:t>
            </a:r>
            <a:r>
              <a:rPr lang="en-US" sz="3400" b="1" u="sng" dirty="0" smtClean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 smtClean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tình</a:t>
            </a:r>
            <a:r>
              <a:rPr lang="en-US" sz="3400" b="1" u="sng" dirty="0" smtClean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 smtClean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huống</a:t>
            </a:r>
            <a:r>
              <a:rPr lang="en-US" sz="3400" b="1" u="sng" dirty="0" smtClean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 smtClean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sau</a:t>
            </a:r>
            <a:endParaRPr lang="en-US" sz="3400" b="1" u="sng" dirty="0">
              <a:solidFill>
                <a:srgbClr val="0000FF"/>
              </a:solidFill>
              <a:latin typeface="+mj-l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" y="3309069"/>
            <a:ext cx="341376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3000"/>
              <a:buFont typeface="Walter Turncoat"/>
              <a:buNone/>
            </a:pPr>
            <a:r>
              <a:rPr lang="en-US" sz="3400" b="1" u="sng" dirty="0" err="1" smtClean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Hãy</a:t>
            </a:r>
            <a:r>
              <a:rPr lang="en-US" sz="3400" b="1" u="sng" dirty="0" smtClean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 smtClean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cho</a:t>
            </a:r>
            <a:r>
              <a:rPr lang="en-US" sz="3400" b="1" u="sng" dirty="0" smtClean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 smtClean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biết</a:t>
            </a:r>
            <a:endParaRPr lang="en-US" sz="3400" b="1" u="sng" dirty="0">
              <a:solidFill>
                <a:srgbClr val="0000FF"/>
              </a:solidFill>
              <a:latin typeface="+mj-l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191000"/>
            <a:ext cx="87630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3000"/>
              <a:buFont typeface="Wingdings" panose="05000000000000000000" pitchFamily="2" charset="2"/>
              <a:buChar char="ü"/>
            </a:pPr>
            <a:r>
              <a:rPr lang="en-US" sz="3400" dirty="0" err="1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Thông</a:t>
            </a:r>
            <a:r>
              <a:rPr lang="en-US" sz="3400" dirty="0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 tin</a:t>
            </a:r>
            <a:r>
              <a:rPr lang="vi-VN" sz="3400" dirty="0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 </a:t>
            </a:r>
            <a:r>
              <a:rPr lang="vi-VN" sz="3400" dirty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em vừa nhận được </a:t>
            </a:r>
            <a:r>
              <a:rPr lang="en-US" sz="3400" dirty="0" err="1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gì</a:t>
            </a:r>
            <a:r>
              <a:rPr lang="en-US" sz="3400" dirty="0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?</a:t>
            </a:r>
            <a:endParaRPr lang="vi-VN" sz="3400" dirty="0">
              <a:latin typeface="Times New Roman" panose="02020603050405020304" pitchFamily="18" charset="0"/>
              <a:ea typeface="Walter Turncoat"/>
              <a:cs typeface="Times New Roman" panose="02020603050405020304" pitchFamily="18" charset="0"/>
              <a:sym typeface="Walter Turncoat"/>
            </a:endParaRP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3000"/>
              <a:buFont typeface="Wingdings" panose="05000000000000000000" pitchFamily="2" charset="2"/>
              <a:buChar char="ü"/>
            </a:pPr>
            <a:r>
              <a:rPr lang="en-US" sz="3400" dirty="0" err="1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biết</a:t>
            </a:r>
            <a:r>
              <a:rPr lang="en-US" sz="3400" dirty="0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trực</a:t>
            </a:r>
            <a:r>
              <a:rPr lang="en-US" sz="3400" dirty="0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tiếp</a:t>
            </a:r>
            <a:r>
              <a:rPr lang="en-US" sz="3400" dirty="0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từ</a:t>
            </a:r>
            <a:r>
              <a:rPr lang="en-US" sz="3400" dirty="0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sự</a:t>
            </a:r>
            <a:r>
              <a:rPr lang="en-US" sz="3400" dirty="0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vật</a:t>
            </a:r>
            <a:r>
              <a:rPr lang="en-US" sz="3400" dirty="0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hiện</a:t>
            </a:r>
            <a:r>
              <a:rPr lang="en-US" sz="3400" dirty="0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tượng</a:t>
            </a:r>
            <a:r>
              <a:rPr lang="en-US" sz="3400" dirty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 </a:t>
            </a:r>
            <a:r>
              <a:rPr lang="en-US" sz="3400" dirty="0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hay </a:t>
            </a:r>
            <a:r>
              <a:rPr lang="en-US" sz="3400" dirty="0" err="1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từ</a:t>
            </a:r>
            <a:r>
              <a:rPr lang="en-US" sz="3400" dirty="0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vật</a:t>
            </a:r>
            <a:r>
              <a:rPr lang="en-US" sz="3400" dirty="0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mang</a:t>
            </a:r>
            <a:r>
              <a:rPr lang="en-US" sz="3400" dirty="0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 tin</a:t>
            </a:r>
            <a:endParaRPr lang="vi-VN" sz="3400" i="1" dirty="0">
              <a:latin typeface="Times New Roman" panose="02020603050405020304" pitchFamily="18" charset="0"/>
              <a:ea typeface="Walter Turncoat"/>
              <a:cs typeface="Times New Roman" panose="02020603050405020304" pitchFamily="18" charset="0"/>
              <a:sym typeface="Walter Turncoa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/>
      <p:bldP spid="3" grpId="0"/>
      <p:bldP spid="8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311" y="1"/>
            <a:ext cx="5535489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176387" y="205432"/>
            <a:ext cx="33559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70863" y="3606349"/>
            <a:ext cx="2966972" cy="584775"/>
            <a:chOff x="897298" y="2156698"/>
            <a:chExt cx="3955963" cy="584775"/>
          </a:xfrm>
        </p:grpSpPr>
        <p:sp>
          <p:nvSpPr>
            <p:cNvPr id="22" name="TextBox 21"/>
            <p:cNvSpPr txBox="1"/>
            <p:nvPr/>
          </p:nvSpPr>
          <p:spPr>
            <a:xfrm>
              <a:off x="1330758" y="2156698"/>
              <a:ext cx="35225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/>
                <a:t>Về</a:t>
              </a:r>
              <a:r>
                <a:rPr lang="en-US" sz="3200" b="1" dirty="0" smtClean="0"/>
                <a:t> </a:t>
              </a:r>
              <a:r>
                <a:rPr lang="en-US" sz="3200" b="1" dirty="0" err="1" smtClean="0"/>
                <a:t>hình</a:t>
              </a:r>
              <a:r>
                <a:rPr lang="en-US" sz="3200" b="1" dirty="0" smtClean="0"/>
                <a:t> </a:t>
              </a:r>
              <a:r>
                <a:rPr lang="en-US" sz="3200" b="1" dirty="0" err="1" smtClean="0"/>
                <a:t>thức</a:t>
              </a:r>
              <a:r>
                <a:rPr lang="en-US" sz="3200" b="1" dirty="0" smtClean="0"/>
                <a:t> ?</a:t>
              </a:r>
              <a:endParaRPr lang="en-US" sz="3200" b="1" dirty="0"/>
            </a:p>
          </p:txBody>
        </p:sp>
        <p:sp>
          <p:nvSpPr>
            <p:cNvPr id="25" name="Google Shape;266;p19"/>
            <p:cNvSpPr/>
            <p:nvPr/>
          </p:nvSpPr>
          <p:spPr>
            <a:xfrm>
              <a:off x="897298" y="2233022"/>
              <a:ext cx="433460" cy="421212"/>
            </a:xfrm>
            <a:custGeom>
              <a:avLst/>
              <a:gdLst/>
              <a:ahLst/>
              <a:cxnLst/>
              <a:rect l="l" t="t" r="r" b="b"/>
              <a:pathLst>
                <a:path w="15501" h="15063" extrusionOk="0">
                  <a:moveTo>
                    <a:pt x="7957" y="925"/>
                  </a:moveTo>
                  <a:lnTo>
                    <a:pt x="8249" y="1533"/>
                  </a:lnTo>
                  <a:lnTo>
                    <a:pt x="8103" y="1606"/>
                  </a:lnTo>
                  <a:lnTo>
                    <a:pt x="7957" y="1704"/>
                  </a:lnTo>
                  <a:lnTo>
                    <a:pt x="7933" y="1752"/>
                  </a:lnTo>
                  <a:lnTo>
                    <a:pt x="7933" y="1339"/>
                  </a:lnTo>
                  <a:lnTo>
                    <a:pt x="7957" y="925"/>
                  </a:lnTo>
                  <a:close/>
                  <a:moveTo>
                    <a:pt x="8371" y="1801"/>
                  </a:moveTo>
                  <a:lnTo>
                    <a:pt x="8492" y="2020"/>
                  </a:lnTo>
                  <a:lnTo>
                    <a:pt x="8346" y="2117"/>
                  </a:lnTo>
                  <a:lnTo>
                    <a:pt x="8200" y="2215"/>
                  </a:lnTo>
                  <a:lnTo>
                    <a:pt x="8079" y="2288"/>
                  </a:lnTo>
                  <a:lnTo>
                    <a:pt x="7957" y="2409"/>
                  </a:lnTo>
                  <a:lnTo>
                    <a:pt x="7933" y="2069"/>
                  </a:lnTo>
                  <a:lnTo>
                    <a:pt x="8127" y="1971"/>
                  </a:lnTo>
                  <a:lnTo>
                    <a:pt x="8249" y="1898"/>
                  </a:lnTo>
                  <a:lnTo>
                    <a:pt x="8371" y="1801"/>
                  </a:lnTo>
                  <a:close/>
                  <a:moveTo>
                    <a:pt x="8663" y="2336"/>
                  </a:moveTo>
                  <a:lnTo>
                    <a:pt x="8784" y="2628"/>
                  </a:lnTo>
                  <a:lnTo>
                    <a:pt x="8687" y="2653"/>
                  </a:lnTo>
                  <a:lnTo>
                    <a:pt x="8590" y="2726"/>
                  </a:lnTo>
                  <a:lnTo>
                    <a:pt x="8419" y="2847"/>
                  </a:lnTo>
                  <a:lnTo>
                    <a:pt x="8225" y="2993"/>
                  </a:lnTo>
                  <a:lnTo>
                    <a:pt x="8054" y="3164"/>
                  </a:lnTo>
                  <a:lnTo>
                    <a:pt x="8006" y="2750"/>
                  </a:lnTo>
                  <a:lnTo>
                    <a:pt x="8176" y="2653"/>
                  </a:lnTo>
                  <a:lnTo>
                    <a:pt x="8322" y="2531"/>
                  </a:lnTo>
                  <a:lnTo>
                    <a:pt x="8565" y="2385"/>
                  </a:lnTo>
                  <a:lnTo>
                    <a:pt x="8663" y="2336"/>
                  </a:lnTo>
                  <a:close/>
                  <a:moveTo>
                    <a:pt x="8979" y="2945"/>
                  </a:moveTo>
                  <a:lnTo>
                    <a:pt x="8979" y="2969"/>
                  </a:lnTo>
                  <a:lnTo>
                    <a:pt x="9076" y="3164"/>
                  </a:lnTo>
                  <a:lnTo>
                    <a:pt x="8857" y="3285"/>
                  </a:lnTo>
                  <a:lnTo>
                    <a:pt x="8663" y="3431"/>
                  </a:lnTo>
                  <a:lnTo>
                    <a:pt x="8371" y="3626"/>
                  </a:lnTo>
                  <a:lnTo>
                    <a:pt x="8079" y="3821"/>
                  </a:lnTo>
                  <a:lnTo>
                    <a:pt x="8054" y="3504"/>
                  </a:lnTo>
                  <a:lnTo>
                    <a:pt x="8200" y="3456"/>
                  </a:lnTo>
                  <a:lnTo>
                    <a:pt x="8322" y="3383"/>
                  </a:lnTo>
                  <a:lnTo>
                    <a:pt x="8541" y="3212"/>
                  </a:lnTo>
                  <a:lnTo>
                    <a:pt x="8833" y="3018"/>
                  </a:lnTo>
                  <a:lnTo>
                    <a:pt x="8979" y="2945"/>
                  </a:lnTo>
                  <a:close/>
                  <a:moveTo>
                    <a:pt x="9271" y="3529"/>
                  </a:moveTo>
                  <a:lnTo>
                    <a:pt x="9393" y="3796"/>
                  </a:lnTo>
                  <a:lnTo>
                    <a:pt x="8736" y="4186"/>
                  </a:lnTo>
                  <a:lnTo>
                    <a:pt x="8419" y="4380"/>
                  </a:lnTo>
                  <a:lnTo>
                    <a:pt x="8249" y="4478"/>
                  </a:lnTo>
                  <a:lnTo>
                    <a:pt x="8103" y="4599"/>
                  </a:lnTo>
                  <a:lnTo>
                    <a:pt x="8079" y="4113"/>
                  </a:lnTo>
                  <a:lnTo>
                    <a:pt x="8225" y="4088"/>
                  </a:lnTo>
                  <a:lnTo>
                    <a:pt x="8371" y="4040"/>
                  </a:lnTo>
                  <a:lnTo>
                    <a:pt x="8663" y="3894"/>
                  </a:lnTo>
                  <a:lnTo>
                    <a:pt x="9052" y="3650"/>
                  </a:lnTo>
                  <a:lnTo>
                    <a:pt x="9271" y="3529"/>
                  </a:lnTo>
                  <a:close/>
                  <a:moveTo>
                    <a:pt x="9587" y="4186"/>
                  </a:moveTo>
                  <a:lnTo>
                    <a:pt x="9660" y="4332"/>
                  </a:lnTo>
                  <a:lnTo>
                    <a:pt x="9490" y="4429"/>
                  </a:lnTo>
                  <a:lnTo>
                    <a:pt x="9344" y="4551"/>
                  </a:lnTo>
                  <a:lnTo>
                    <a:pt x="9052" y="4770"/>
                  </a:lnTo>
                  <a:lnTo>
                    <a:pt x="8809" y="4916"/>
                  </a:lnTo>
                  <a:lnTo>
                    <a:pt x="8590" y="5110"/>
                  </a:lnTo>
                  <a:lnTo>
                    <a:pt x="8371" y="5305"/>
                  </a:lnTo>
                  <a:lnTo>
                    <a:pt x="8176" y="5524"/>
                  </a:lnTo>
                  <a:lnTo>
                    <a:pt x="8127" y="4794"/>
                  </a:lnTo>
                  <a:lnTo>
                    <a:pt x="8322" y="4794"/>
                  </a:lnTo>
                  <a:lnTo>
                    <a:pt x="8492" y="4721"/>
                  </a:lnTo>
                  <a:lnTo>
                    <a:pt x="8833" y="4575"/>
                  </a:lnTo>
                  <a:lnTo>
                    <a:pt x="9222" y="4380"/>
                  </a:lnTo>
                  <a:lnTo>
                    <a:pt x="9587" y="4186"/>
                  </a:lnTo>
                  <a:close/>
                  <a:moveTo>
                    <a:pt x="14965" y="5938"/>
                  </a:moveTo>
                  <a:lnTo>
                    <a:pt x="14795" y="6059"/>
                  </a:lnTo>
                  <a:lnTo>
                    <a:pt x="14649" y="6205"/>
                  </a:lnTo>
                  <a:lnTo>
                    <a:pt x="14576" y="6181"/>
                  </a:lnTo>
                  <a:lnTo>
                    <a:pt x="14332" y="6157"/>
                  </a:lnTo>
                  <a:lnTo>
                    <a:pt x="14965" y="5938"/>
                  </a:lnTo>
                  <a:close/>
                  <a:moveTo>
                    <a:pt x="2190" y="5840"/>
                  </a:moveTo>
                  <a:lnTo>
                    <a:pt x="2093" y="5986"/>
                  </a:lnTo>
                  <a:lnTo>
                    <a:pt x="2044" y="6132"/>
                  </a:lnTo>
                  <a:lnTo>
                    <a:pt x="2044" y="6181"/>
                  </a:lnTo>
                  <a:lnTo>
                    <a:pt x="2044" y="6254"/>
                  </a:lnTo>
                  <a:lnTo>
                    <a:pt x="1874" y="6181"/>
                  </a:lnTo>
                  <a:lnTo>
                    <a:pt x="1679" y="6108"/>
                  </a:lnTo>
                  <a:lnTo>
                    <a:pt x="1266" y="5962"/>
                  </a:lnTo>
                  <a:lnTo>
                    <a:pt x="2190" y="5840"/>
                  </a:lnTo>
                  <a:close/>
                  <a:moveTo>
                    <a:pt x="3018" y="5743"/>
                  </a:moveTo>
                  <a:lnTo>
                    <a:pt x="2677" y="6132"/>
                  </a:lnTo>
                  <a:lnTo>
                    <a:pt x="2555" y="6302"/>
                  </a:lnTo>
                  <a:lnTo>
                    <a:pt x="2288" y="6278"/>
                  </a:lnTo>
                  <a:lnTo>
                    <a:pt x="2312" y="6254"/>
                  </a:lnTo>
                  <a:lnTo>
                    <a:pt x="2409" y="6181"/>
                  </a:lnTo>
                  <a:lnTo>
                    <a:pt x="2482" y="6059"/>
                  </a:lnTo>
                  <a:lnTo>
                    <a:pt x="2604" y="5938"/>
                  </a:lnTo>
                  <a:lnTo>
                    <a:pt x="2750" y="5816"/>
                  </a:lnTo>
                  <a:lnTo>
                    <a:pt x="2823" y="5767"/>
                  </a:lnTo>
                  <a:lnTo>
                    <a:pt x="3018" y="5743"/>
                  </a:lnTo>
                  <a:close/>
                  <a:moveTo>
                    <a:pt x="9879" y="4672"/>
                  </a:moveTo>
                  <a:lnTo>
                    <a:pt x="9977" y="4818"/>
                  </a:lnTo>
                  <a:lnTo>
                    <a:pt x="9952" y="4818"/>
                  </a:lnTo>
                  <a:lnTo>
                    <a:pt x="9733" y="5062"/>
                  </a:lnTo>
                  <a:lnTo>
                    <a:pt x="9490" y="5281"/>
                  </a:lnTo>
                  <a:lnTo>
                    <a:pt x="8979" y="5719"/>
                  </a:lnTo>
                  <a:lnTo>
                    <a:pt x="8590" y="6035"/>
                  </a:lnTo>
                  <a:lnTo>
                    <a:pt x="8395" y="6181"/>
                  </a:lnTo>
                  <a:lnTo>
                    <a:pt x="8200" y="6351"/>
                  </a:lnTo>
                  <a:lnTo>
                    <a:pt x="8176" y="5694"/>
                  </a:lnTo>
                  <a:lnTo>
                    <a:pt x="8468" y="5573"/>
                  </a:lnTo>
                  <a:lnTo>
                    <a:pt x="8736" y="5402"/>
                  </a:lnTo>
                  <a:lnTo>
                    <a:pt x="9247" y="5086"/>
                  </a:lnTo>
                  <a:lnTo>
                    <a:pt x="9539" y="4916"/>
                  </a:lnTo>
                  <a:lnTo>
                    <a:pt x="9709" y="4794"/>
                  </a:lnTo>
                  <a:lnTo>
                    <a:pt x="9879" y="4672"/>
                  </a:lnTo>
                  <a:close/>
                  <a:moveTo>
                    <a:pt x="3967" y="5597"/>
                  </a:moveTo>
                  <a:lnTo>
                    <a:pt x="3869" y="5719"/>
                  </a:lnTo>
                  <a:lnTo>
                    <a:pt x="3723" y="5986"/>
                  </a:lnTo>
                  <a:lnTo>
                    <a:pt x="3553" y="6229"/>
                  </a:lnTo>
                  <a:lnTo>
                    <a:pt x="3504" y="6327"/>
                  </a:lnTo>
                  <a:lnTo>
                    <a:pt x="3456" y="6424"/>
                  </a:lnTo>
                  <a:lnTo>
                    <a:pt x="3164" y="6375"/>
                  </a:lnTo>
                  <a:lnTo>
                    <a:pt x="2920" y="6327"/>
                  </a:lnTo>
                  <a:lnTo>
                    <a:pt x="3066" y="6181"/>
                  </a:lnTo>
                  <a:lnTo>
                    <a:pt x="3431" y="5792"/>
                  </a:lnTo>
                  <a:lnTo>
                    <a:pt x="3602" y="5646"/>
                  </a:lnTo>
                  <a:lnTo>
                    <a:pt x="3967" y="5597"/>
                  </a:lnTo>
                  <a:close/>
                  <a:moveTo>
                    <a:pt x="5110" y="5354"/>
                  </a:moveTo>
                  <a:lnTo>
                    <a:pt x="4989" y="5475"/>
                  </a:lnTo>
                  <a:lnTo>
                    <a:pt x="4867" y="5597"/>
                  </a:lnTo>
                  <a:lnTo>
                    <a:pt x="4648" y="5865"/>
                  </a:lnTo>
                  <a:lnTo>
                    <a:pt x="4380" y="6205"/>
                  </a:lnTo>
                  <a:lnTo>
                    <a:pt x="4234" y="6400"/>
                  </a:lnTo>
                  <a:lnTo>
                    <a:pt x="4113" y="6594"/>
                  </a:lnTo>
                  <a:lnTo>
                    <a:pt x="3723" y="6497"/>
                  </a:lnTo>
                  <a:lnTo>
                    <a:pt x="3821" y="6400"/>
                  </a:lnTo>
                  <a:lnTo>
                    <a:pt x="3869" y="6278"/>
                  </a:lnTo>
                  <a:lnTo>
                    <a:pt x="3991" y="6084"/>
                  </a:lnTo>
                  <a:lnTo>
                    <a:pt x="4137" y="5865"/>
                  </a:lnTo>
                  <a:lnTo>
                    <a:pt x="4307" y="5694"/>
                  </a:lnTo>
                  <a:lnTo>
                    <a:pt x="4405" y="5597"/>
                  </a:lnTo>
                  <a:lnTo>
                    <a:pt x="4526" y="5500"/>
                  </a:lnTo>
                  <a:lnTo>
                    <a:pt x="5110" y="5354"/>
                  </a:lnTo>
                  <a:close/>
                  <a:moveTo>
                    <a:pt x="14065" y="6254"/>
                  </a:moveTo>
                  <a:lnTo>
                    <a:pt x="14138" y="6327"/>
                  </a:lnTo>
                  <a:lnTo>
                    <a:pt x="14235" y="6375"/>
                  </a:lnTo>
                  <a:lnTo>
                    <a:pt x="14430" y="6448"/>
                  </a:lnTo>
                  <a:lnTo>
                    <a:pt x="14186" y="6740"/>
                  </a:lnTo>
                  <a:lnTo>
                    <a:pt x="14016" y="6643"/>
                  </a:lnTo>
                  <a:lnTo>
                    <a:pt x="13846" y="6546"/>
                  </a:lnTo>
                  <a:lnTo>
                    <a:pt x="13675" y="6497"/>
                  </a:lnTo>
                  <a:lnTo>
                    <a:pt x="13481" y="6448"/>
                  </a:lnTo>
                  <a:lnTo>
                    <a:pt x="14065" y="6254"/>
                  </a:lnTo>
                  <a:close/>
                  <a:moveTo>
                    <a:pt x="5573" y="5451"/>
                  </a:moveTo>
                  <a:lnTo>
                    <a:pt x="5719" y="5621"/>
                  </a:lnTo>
                  <a:lnTo>
                    <a:pt x="5840" y="5767"/>
                  </a:lnTo>
                  <a:lnTo>
                    <a:pt x="5816" y="5767"/>
                  </a:lnTo>
                  <a:lnTo>
                    <a:pt x="5670" y="5840"/>
                  </a:lnTo>
                  <a:lnTo>
                    <a:pt x="5548" y="5962"/>
                  </a:lnTo>
                  <a:lnTo>
                    <a:pt x="5354" y="6205"/>
                  </a:lnTo>
                  <a:lnTo>
                    <a:pt x="5110" y="6473"/>
                  </a:lnTo>
                  <a:lnTo>
                    <a:pt x="4989" y="6619"/>
                  </a:lnTo>
                  <a:lnTo>
                    <a:pt x="4916" y="6765"/>
                  </a:lnTo>
                  <a:lnTo>
                    <a:pt x="4429" y="6667"/>
                  </a:lnTo>
                  <a:lnTo>
                    <a:pt x="4551" y="6546"/>
                  </a:lnTo>
                  <a:lnTo>
                    <a:pt x="4648" y="6424"/>
                  </a:lnTo>
                  <a:lnTo>
                    <a:pt x="4843" y="6157"/>
                  </a:lnTo>
                  <a:lnTo>
                    <a:pt x="5159" y="5816"/>
                  </a:lnTo>
                  <a:lnTo>
                    <a:pt x="5354" y="5646"/>
                  </a:lnTo>
                  <a:lnTo>
                    <a:pt x="5475" y="5548"/>
                  </a:lnTo>
                  <a:lnTo>
                    <a:pt x="5548" y="5451"/>
                  </a:lnTo>
                  <a:close/>
                  <a:moveTo>
                    <a:pt x="6035" y="5962"/>
                  </a:moveTo>
                  <a:lnTo>
                    <a:pt x="6278" y="6254"/>
                  </a:lnTo>
                  <a:lnTo>
                    <a:pt x="6157" y="6424"/>
                  </a:lnTo>
                  <a:lnTo>
                    <a:pt x="6011" y="6643"/>
                  </a:lnTo>
                  <a:lnTo>
                    <a:pt x="5889" y="6862"/>
                  </a:lnTo>
                  <a:lnTo>
                    <a:pt x="5840" y="6935"/>
                  </a:lnTo>
                  <a:lnTo>
                    <a:pt x="5840" y="7008"/>
                  </a:lnTo>
                  <a:lnTo>
                    <a:pt x="5232" y="6838"/>
                  </a:lnTo>
                  <a:lnTo>
                    <a:pt x="5402" y="6692"/>
                  </a:lnTo>
                  <a:lnTo>
                    <a:pt x="5548" y="6546"/>
                  </a:lnTo>
                  <a:lnTo>
                    <a:pt x="5767" y="6278"/>
                  </a:lnTo>
                  <a:lnTo>
                    <a:pt x="5889" y="6157"/>
                  </a:lnTo>
                  <a:lnTo>
                    <a:pt x="6011" y="6011"/>
                  </a:lnTo>
                  <a:lnTo>
                    <a:pt x="6035" y="5962"/>
                  </a:lnTo>
                  <a:close/>
                  <a:moveTo>
                    <a:pt x="7519" y="925"/>
                  </a:moveTo>
                  <a:lnTo>
                    <a:pt x="7470" y="1120"/>
                  </a:lnTo>
                  <a:lnTo>
                    <a:pt x="7470" y="1314"/>
                  </a:lnTo>
                  <a:lnTo>
                    <a:pt x="7470" y="1704"/>
                  </a:lnTo>
                  <a:lnTo>
                    <a:pt x="7495" y="2093"/>
                  </a:lnTo>
                  <a:lnTo>
                    <a:pt x="7519" y="2482"/>
                  </a:lnTo>
                  <a:lnTo>
                    <a:pt x="7592" y="3285"/>
                  </a:lnTo>
                  <a:lnTo>
                    <a:pt x="7665" y="4234"/>
                  </a:lnTo>
                  <a:lnTo>
                    <a:pt x="7714" y="5183"/>
                  </a:lnTo>
                  <a:lnTo>
                    <a:pt x="7714" y="6132"/>
                  </a:lnTo>
                  <a:lnTo>
                    <a:pt x="7714" y="7081"/>
                  </a:lnTo>
                  <a:lnTo>
                    <a:pt x="7519" y="6886"/>
                  </a:lnTo>
                  <a:lnTo>
                    <a:pt x="7324" y="6716"/>
                  </a:lnTo>
                  <a:lnTo>
                    <a:pt x="7032" y="6473"/>
                  </a:lnTo>
                  <a:lnTo>
                    <a:pt x="6522" y="5913"/>
                  </a:lnTo>
                  <a:lnTo>
                    <a:pt x="5986" y="5354"/>
                  </a:lnTo>
                  <a:lnTo>
                    <a:pt x="5792" y="5159"/>
                  </a:lnTo>
                  <a:lnTo>
                    <a:pt x="5670" y="5086"/>
                  </a:lnTo>
                  <a:lnTo>
                    <a:pt x="5573" y="5013"/>
                  </a:lnTo>
                  <a:lnTo>
                    <a:pt x="5719" y="4721"/>
                  </a:lnTo>
                  <a:lnTo>
                    <a:pt x="5913" y="4453"/>
                  </a:lnTo>
                  <a:lnTo>
                    <a:pt x="6278" y="3894"/>
                  </a:lnTo>
                  <a:lnTo>
                    <a:pt x="6449" y="3626"/>
                  </a:lnTo>
                  <a:lnTo>
                    <a:pt x="6570" y="3358"/>
                  </a:lnTo>
                  <a:lnTo>
                    <a:pt x="6692" y="3066"/>
                  </a:lnTo>
                  <a:lnTo>
                    <a:pt x="6789" y="2774"/>
                  </a:lnTo>
                  <a:lnTo>
                    <a:pt x="6984" y="2166"/>
                  </a:lnTo>
                  <a:lnTo>
                    <a:pt x="7203" y="1558"/>
                  </a:lnTo>
                  <a:lnTo>
                    <a:pt x="7349" y="1217"/>
                  </a:lnTo>
                  <a:lnTo>
                    <a:pt x="7519" y="925"/>
                  </a:lnTo>
                  <a:close/>
                  <a:moveTo>
                    <a:pt x="6497" y="6497"/>
                  </a:moveTo>
                  <a:lnTo>
                    <a:pt x="6522" y="6521"/>
                  </a:lnTo>
                  <a:lnTo>
                    <a:pt x="6716" y="6716"/>
                  </a:lnTo>
                  <a:lnTo>
                    <a:pt x="6643" y="6765"/>
                  </a:lnTo>
                  <a:lnTo>
                    <a:pt x="6595" y="6789"/>
                  </a:lnTo>
                  <a:lnTo>
                    <a:pt x="6497" y="6911"/>
                  </a:lnTo>
                  <a:lnTo>
                    <a:pt x="6400" y="7008"/>
                  </a:lnTo>
                  <a:lnTo>
                    <a:pt x="6327" y="7130"/>
                  </a:lnTo>
                  <a:lnTo>
                    <a:pt x="5986" y="7057"/>
                  </a:lnTo>
                  <a:lnTo>
                    <a:pt x="6059" y="7008"/>
                  </a:lnTo>
                  <a:lnTo>
                    <a:pt x="6132" y="6935"/>
                  </a:lnTo>
                  <a:lnTo>
                    <a:pt x="6254" y="6838"/>
                  </a:lnTo>
                  <a:lnTo>
                    <a:pt x="6497" y="6497"/>
                  </a:lnTo>
                  <a:close/>
                  <a:moveTo>
                    <a:pt x="13286" y="6521"/>
                  </a:moveTo>
                  <a:lnTo>
                    <a:pt x="13627" y="6740"/>
                  </a:lnTo>
                  <a:lnTo>
                    <a:pt x="13967" y="6935"/>
                  </a:lnTo>
                  <a:lnTo>
                    <a:pt x="13870" y="7032"/>
                  </a:lnTo>
                  <a:lnTo>
                    <a:pt x="13724" y="7178"/>
                  </a:lnTo>
                  <a:lnTo>
                    <a:pt x="13578" y="7081"/>
                  </a:lnTo>
                  <a:lnTo>
                    <a:pt x="13456" y="7032"/>
                  </a:lnTo>
                  <a:lnTo>
                    <a:pt x="13164" y="6911"/>
                  </a:lnTo>
                  <a:lnTo>
                    <a:pt x="12897" y="6813"/>
                  </a:lnTo>
                  <a:lnTo>
                    <a:pt x="12653" y="6716"/>
                  </a:lnTo>
                  <a:lnTo>
                    <a:pt x="13286" y="6521"/>
                  </a:lnTo>
                  <a:close/>
                  <a:moveTo>
                    <a:pt x="10171" y="5062"/>
                  </a:moveTo>
                  <a:lnTo>
                    <a:pt x="10220" y="5135"/>
                  </a:lnTo>
                  <a:lnTo>
                    <a:pt x="10196" y="5159"/>
                  </a:lnTo>
                  <a:lnTo>
                    <a:pt x="9587" y="5816"/>
                  </a:lnTo>
                  <a:lnTo>
                    <a:pt x="9003" y="6521"/>
                  </a:lnTo>
                  <a:lnTo>
                    <a:pt x="8809" y="6716"/>
                  </a:lnTo>
                  <a:lnTo>
                    <a:pt x="8590" y="6935"/>
                  </a:lnTo>
                  <a:lnTo>
                    <a:pt x="8371" y="7154"/>
                  </a:lnTo>
                  <a:lnTo>
                    <a:pt x="8152" y="7373"/>
                  </a:lnTo>
                  <a:lnTo>
                    <a:pt x="8200" y="6740"/>
                  </a:lnTo>
                  <a:lnTo>
                    <a:pt x="8444" y="6570"/>
                  </a:lnTo>
                  <a:lnTo>
                    <a:pt x="8663" y="6400"/>
                  </a:lnTo>
                  <a:lnTo>
                    <a:pt x="9101" y="6035"/>
                  </a:lnTo>
                  <a:lnTo>
                    <a:pt x="9660" y="5573"/>
                  </a:lnTo>
                  <a:lnTo>
                    <a:pt x="9928" y="5329"/>
                  </a:lnTo>
                  <a:lnTo>
                    <a:pt x="10171" y="5062"/>
                  </a:lnTo>
                  <a:close/>
                  <a:moveTo>
                    <a:pt x="10488" y="5329"/>
                  </a:moveTo>
                  <a:lnTo>
                    <a:pt x="10731" y="5427"/>
                  </a:lnTo>
                  <a:lnTo>
                    <a:pt x="10999" y="5500"/>
                  </a:lnTo>
                  <a:lnTo>
                    <a:pt x="11510" y="5597"/>
                  </a:lnTo>
                  <a:lnTo>
                    <a:pt x="11850" y="5670"/>
                  </a:lnTo>
                  <a:lnTo>
                    <a:pt x="12167" y="5694"/>
                  </a:lnTo>
                  <a:lnTo>
                    <a:pt x="12824" y="5719"/>
                  </a:lnTo>
                  <a:lnTo>
                    <a:pt x="13529" y="5743"/>
                  </a:lnTo>
                  <a:lnTo>
                    <a:pt x="14235" y="5792"/>
                  </a:lnTo>
                  <a:lnTo>
                    <a:pt x="13505" y="6059"/>
                  </a:lnTo>
                  <a:lnTo>
                    <a:pt x="12799" y="6278"/>
                  </a:lnTo>
                  <a:lnTo>
                    <a:pt x="11339" y="6692"/>
                  </a:lnTo>
                  <a:lnTo>
                    <a:pt x="9612" y="7130"/>
                  </a:lnTo>
                  <a:lnTo>
                    <a:pt x="9149" y="7251"/>
                  </a:lnTo>
                  <a:lnTo>
                    <a:pt x="8663" y="7373"/>
                  </a:lnTo>
                  <a:lnTo>
                    <a:pt x="9101" y="6862"/>
                  </a:lnTo>
                  <a:lnTo>
                    <a:pt x="9758" y="6132"/>
                  </a:lnTo>
                  <a:lnTo>
                    <a:pt x="10098" y="5767"/>
                  </a:lnTo>
                  <a:lnTo>
                    <a:pt x="10439" y="5402"/>
                  </a:lnTo>
                  <a:lnTo>
                    <a:pt x="10488" y="5329"/>
                  </a:lnTo>
                  <a:close/>
                  <a:moveTo>
                    <a:pt x="6862" y="6886"/>
                  </a:moveTo>
                  <a:lnTo>
                    <a:pt x="7349" y="7422"/>
                  </a:lnTo>
                  <a:lnTo>
                    <a:pt x="7349" y="7422"/>
                  </a:lnTo>
                  <a:lnTo>
                    <a:pt x="6570" y="7203"/>
                  </a:lnTo>
                  <a:lnTo>
                    <a:pt x="6668" y="7105"/>
                  </a:lnTo>
                  <a:lnTo>
                    <a:pt x="6765" y="7008"/>
                  </a:lnTo>
                  <a:lnTo>
                    <a:pt x="6862" y="6911"/>
                  </a:lnTo>
                  <a:lnTo>
                    <a:pt x="6862" y="6886"/>
                  </a:lnTo>
                  <a:close/>
                  <a:moveTo>
                    <a:pt x="12386" y="6789"/>
                  </a:moveTo>
                  <a:lnTo>
                    <a:pt x="12483" y="6911"/>
                  </a:lnTo>
                  <a:lnTo>
                    <a:pt x="12629" y="7008"/>
                  </a:lnTo>
                  <a:lnTo>
                    <a:pt x="12775" y="7105"/>
                  </a:lnTo>
                  <a:lnTo>
                    <a:pt x="12921" y="7178"/>
                  </a:lnTo>
                  <a:lnTo>
                    <a:pt x="13432" y="7422"/>
                  </a:lnTo>
                  <a:lnTo>
                    <a:pt x="13140" y="7641"/>
                  </a:lnTo>
                  <a:lnTo>
                    <a:pt x="12970" y="7543"/>
                  </a:lnTo>
                  <a:lnTo>
                    <a:pt x="12799" y="7470"/>
                  </a:lnTo>
                  <a:lnTo>
                    <a:pt x="12483" y="7349"/>
                  </a:lnTo>
                  <a:lnTo>
                    <a:pt x="12045" y="7154"/>
                  </a:lnTo>
                  <a:lnTo>
                    <a:pt x="11826" y="7057"/>
                  </a:lnTo>
                  <a:lnTo>
                    <a:pt x="11607" y="7008"/>
                  </a:lnTo>
                  <a:lnTo>
                    <a:pt x="12386" y="6789"/>
                  </a:lnTo>
                  <a:close/>
                  <a:moveTo>
                    <a:pt x="11461" y="7057"/>
                  </a:moveTo>
                  <a:lnTo>
                    <a:pt x="11534" y="7154"/>
                  </a:lnTo>
                  <a:lnTo>
                    <a:pt x="11631" y="7251"/>
                  </a:lnTo>
                  <a:lnTo>
                    <a:pt x="11850" y="7397"/>
                  </a:lnTo>
                  <a:lnTo>
                    <a:pt x="12069" y="7519"/>
                  </a:lnTo>
                  <a:lnTo>
                    <a:pt x="12313" y="7641"/>
                  </a:lnTo>
                  <a:lnTo>
                    <a:pt x="12532" y="7762"/>
                  </a:lnTo>
                  <a:lnTo>
                    <a:pt x="12799" y="7908"/>
                  </a:lnTo>
                  <a:lnTo>
                    <a:pt x="12483" y="8152"/>
                  </a:lnTo>
                  <a:lnTo>
                    <a:pt x="12410" y="8054"/>
                  </a:lnTo>
                  <a:lnTo>
                    <a:pt x="12337" y="7981"/>
                  </a:lnTo>
                  <a:lnTo>
                    <a:pt x="12240" y="7908"/>
                  </a:lnTo>
                  <a:lnTo>
                    <a:pt x="12118" y="7860"/>
                  </a:lnTo>
                  <a:lnTo>
                    <a:pt x="11875" y="7762"/>
                  </a:lnTo>
                  <a:lnTo>
                    <a:pt x="11656" y="7689"/>
                  </a:lnTo>
                  <a:lnTo>
                    <a:pt x="11145" y="7470"/>
                  </a:lnTo>
                  <a:lnTo>
                    <a:pt x="10901" y="7349"/>
                  </a:lnTo>
                  <a:lnTo>
                    <a:pt x="10634" y="7251"/>
                  </a:lnTo>
                  <a:lnTo>
                    <a:pt x="11437" y="7057"/>
                  </a:lnTo>
                  <a:close/>
                  <a:moveTo>
                    <a:pt x="10439" y="7324"/>
                  </a:moveTo>
                  <a:lnTo>
                    <a:pt x="10512" y="7422"/>
                  </a:lnTo>
                  <a:lnTo>
                    <a:pt x="10609" y="7495"/>
                  </a:lnTo>
                  <a:lnTo>
                    <a:pt x="10828" y="7665"/>
                  </a:lnTo>
                  <a:lnTo>
                    <a:pt x="11047" y="7787"/>
                  </a:lnTo>
                  <a:lnTo>
                    <a:pt x="11291" y="7884"/>
                  </a:lnTo>
                  <a:lnTo>
                    <a:pt x="11996" y="8176"/>
                  </a:lnTo>
                  <a:lnTo>
                    <a:pt x="12167" y="8249"/>
                  </a:lnTo>
                  <a:lnTo>
                    <a:pt x="12215" y="8273"/>
                  </a:lnTo>
                  <a:lnTo>
                    <a:pt x="12288" y="8298"/>
                  </a:lnTo>
                  <a:lnTo>
                    <a:pt x="11996" y="8541"/>
                  </a:lnTo>
                  <a:lnTo>
                    <a:pt x="11972" y="8541"/>
                  </a:lnTo>
                  <a:lnTo>
                    <a:pt x="11583" y="8444"/>
                  </a:lnTo>
                  <a:lnTo>
                    <a:pt x="11218" y="8322"/>
                  </a:lnTo>
                  <a:lnTo>
                    <a:pt x="10853" y="8152"/>
                  </a:lnTo>
                  <a:lnTo>
                    <a:pt x="10512" y="7957"/>
                  </a:lnTo>
                  <a:lnTo>
                    <a:pt x="10098" y="7714"/>
                  </a:lnTo>
                  <a:lnTo>
                    <a:pt x="9879" y="7592"/>
                  </a:lnTo>
                  <a:lnTo>
                    <a:pt x="9660" y="7495"/>
                  </a:lnTo>
                  <a:lnTo>
                    <a:pt x="10439" y="7324"/>
                  </a:lnTo>
                  <a:close/>
                  <a:moveTo>
                    <a:pt x="8225" y="8103"/>
                  </a:moveTo>
                  <a:lnTo>
                    <a:pt x="8638" y="8249"/>
                  </a:lnTo>
                  <a:lnTo>
                    <a:pt x="9028" y="8419"/>
                  </a:lnTo>
                  <a:lnTo>
                    <a:pt x="8930" y="8517"/>
                  </a:lnTo>
                  <a:lnTo>
                    <a:pt x="8784" y="8638"/>
                  </a:lnTo>
                  <a:lnTo>
                    <a:pt x="8711" y="8711"/>
                  </a:lnTo>
                  <a:lnTo>
                    <a:pt x="8687" y="8784"/>
                  </a:lnTo>
                  <a:lnTo>
                    <a:pt x="8225" y="8103"/>
                  </a:lnTo>
                  <a:close/>
                  <a:moveTo>
                    <a:pt x="7689" y="8663"/>
                  </a:moveTo>
                  <a:lnTo>
                    <a:pt x="7714" y="9003"/>
                  </a:lnTo>
                  <a:lnTo>
                    <a:pt x="7689" y="9003"/>
                  </a:lnTo>
                  <a:lnTo>
                    <a:pt x="7519" y="8930"/>
                  </a:lnTo>
                  <a:lnTo>
                    <a:pt x="7665" y="8687"/>
                  </a:lnTo>
                  <a:lnTo>
                    <a:pt x="7689" y="8663"/>
                  </a:lnTo>
                  <a:close/>
                  <a:moveTo>
                    <a:pt x="9344" y="7592"/>
                  </a:moveTo>
                  <a:lnTo>
                    <a:pt x="9612" y="7787"/>
                  </a:lnTo>
                  <a:lnTo>
                    <a:pt x="9904" y="7981"/>
                  </a:lnTo>
                  <a:lnTo>
                    <a:pt x="10463" y="8322"/>
                  </a:lnTo>
                  <a:lnTo>
                    <a:pt x="10755" y="8492"/>
                  </a:lnTo>
                  <a:lnTo>
                    <a:pt x="11047" y="8638"/>
                  </a:lnTo>
                  <a:lnTo>
                    <a:pt x="11364" y="8760"/>
                  </a:lnTo>
                  <a:lnTo>
                    <a:pt x="11680" y="8833"/>
                  </a:lnTo>
                  <a:lnTo>
                    <a:pt x="11510" y="9003"/>
                  </a:lnTo>
                  <a:lnTo>
                    <a:pt x="11485" y="9028"/>
                  </a:lnTo>
                  <a:lnTo>
                    <a:pt x="10463" y="8565"/>
                  </a:lnTo>
                  <a:lnTo>
                    <a:pt x="9952" y="8371"/>
                  </a:lnTo>
                  <a:lnTo>
                    <a:pt x="9417" y="8176"/>
                  </a:lnTo>
                  <a:lnTo>
                    <a:pt x="8979" y="7981"/>
                  </a:lnTo>
                  <a:lnTo>
                    <a:pt x="8736" y="7884"/>
                  </a:lnTo>
                  <a:lnTo>
                    <a:pt x="8468" y="7811"/>
                  </a:lnTo>
                  <a:lnTo>
                    <a:pt x="8906" y="7714"/>
                  </a:lnTo>
                  <a:lnTo>
                    <a:pt x="9344" y="7592"/>
                  </a:lnTo>
                  <a:close/>
                  <a:moveTo>
                    <a:pt x="9368" y="8565"/>
                  </a:moveTo>
                  <a:lnTo>
                    <a:pt x="9733" y="8687"/>
                  </a:lnTo>
                  <a:lnTo>
                    <a:pt x="9660" y="8760"/>
                  </a:lnTo>
                  <a:lnTo>
                    <a:pt x="9198" y="9076"/>
                  </a:lnTo>
                  <a:lnTo>
                    <a:pt x="9101" y="9149"/>
                  </a:lnTo>
                  <a:lnTo>
                    <a:pt x="9003" y="9247"/>
                  </a:lnTo>
                  <a:lnTo>
                    <a:pt x="8760" y="8906"/>
                  </a:lnTo>
                  <a:lnTo>
                    <a:pt x="8784" y="8906"/>
                  </a:lnTo>
                  <a:lnTo>
                    <a:pt x="8930" y="8809"/>
                  </a:lnTo>
                  <a:lnTo>
                    <a:pt x="9052" y="8711"/>
                  </a:lnTo>
                  <a:lnTo>
                    <a:pt x="9174" y="8638"/>
                  </a:lnTo>
                  <a:lnTo>
                    <a:pt x="9344" y="8590"/>
                  </a:lnTo>
                  <a:lnTo>
                    <a:pt x="9368" y="8565"/>
                  </a:lnTo>
                  <a:close/>
                  <a:moveTo>
                    <a:pt x="828" y="6181"/>
                  </a:moveTo>
                  <a:lnTo>
                    <a:pt x="1168" y="6302"/>
                  </a:lnTo>
                  <a:lnTo>
                    <a:pt x="1533" y="6400"/>
                  </a:lnTo>
                  <a:lnTo>
                    <a:pt x="2239" y="6546"/>
                  </a:lnTo>
                  <a:lnTo>
                    <a:pt x="2507" y="6570"/>
                  </a:lnTo>
                  <a:lnTo>
                    <a:pt x="2750" y="6594"/>
                  </a:lnTo>
                  <a:lnTo>
                    <a:pt x="3018" y="6619"/>
                  </a:lnTo>
                  <a:lnTo>
                    <a:pt x="3285" y="6643"/>
                  </a:lnTo>
                  <a:lnTo>
                    <a:pt x="4356" y="6911"/>
                  </a:lnTo>
                  <a:lnTo>
                    <a:pt x="5159" y="7081"/>
                  </a:lnTo>
                  <a:lnTo>
                    <a:pt x="5938" y="7300"/>
                  </a:lnTo>
                  <a:lnTo>
                    <a:pt x="7519" y="7762"/>
                  </a:lnTo>
                  <a:lnTo>
                    <a:pt x="6546" y="8273"/>
                  </a:lnTo>
                  <a:lnTo>
                    <a:pt x="5548" y="8736"/>
                  </a:lnTo>
                  <a:lnTo>
                    <a:pt x="4697" y="9076"/>
                  </a:lnTo>
                  <a:lnTo>
                    <a:pt x="4453" y="9198"/>
                  </a:lnTo>
                  <a:lnTo>
                    <a:pt x="4332" y="9271"/>
                  </a:lnTo>
                  <a:lnTo>
                    <a:pt x="4234" y="9368"/>
                  </a:lnTo>
                  <a:lnTo>
                    <a:pt x="4210" y="9320"/>
                  </a:lnTo>
                  <a:lnTo>
                    <a:pt x="3991" y="9003"/>
                  </a:lnTo>
                  <a:lnTo>
                    <a:pt x="3748" y="8687"/>
                  </a:lnTo>
                  <a:lnTo>
                    <a:pt x="3456" y="8395"/>
                  </a:lnTo>
                  <a:lnTo>
                    <a:pt x="3164" y="8127"/>
                  </a:lnTo>
                  <a:lnTo>
                    <a:pt x="2531" y="7616"/>
                  </a:lnTo>
                  <a:lnTo>
                    <a:pt x="2239" y="7373"/>
                  </a:lnTo>
                  <a:lnTo>
                    <a:pt x="1947" y="7105"/>
                  </a:lnTo>
                  <a:lnTo>
                    <a:pt x="1728" y="6911"/>
                  </a:lnTo>
                  <a:lnTo>
                    <a:pt x="1485" y="6716"/>
                  </a:lnTo>
                  <a:lnTo>
                    <a:pt x="1047" y="6375"/>
                  </a:lnTo>
                  <a:lnTo>
                    <a:pt x="828" y="6181"/>
                  </a:lnTo>
                  <a:close/>
                  <a:moveTo>
                    <a:pt x="10098" y="8833"/>
                  </a:moveTo>
                  <a:lnTo>
                    <a:pt x="10658" y="9076"/>
                  </a:lnTo>
                  <a:lnTo>
                    <a:pt x="10366" y="9247"/>
                  </a:lnTo>
                  <a:lnTo>
                    <a:pt x="10098" y="9393"/>
                  </a:lnTo>
                  <a:lnTo>
                    <a:pt x="9758" y="9612"/>
                  </a:lnTo>
                  <a:lnTo>
                    <a:pt x="9612" y="9758"/>
                  </a:lnTo>
                  <a:lnTo>
                    <a:pt x="9466" y="9904"/>
                  </a:lnTo>
                  <a:lnTo>
                    <a:pt x="9125" y="9417"/>
                  </a:lnTo>
                  <a:lnTo>
                    <a:pt x="9198" y="9393"/>
                  </a:lnTo>
                  <a:lnTo>
                    <a:pt x="9271" y="9368"/>
                  </a:lnTo>
                  <a:lnTo>
                    <a:pt x="9417" y="9271"/>
                  </a:lnTo>
                  <a:lnTo>
                    <a:pt x="9660" y="9101"/>
                  </a:lnTo>
                  <a:lnTo>
                    <a:pt x="10098" y="8857"/>
                  </a:lnTo>
                  <a:lnTo>
                    <a:pt x="10098" y="8833"/>
                  </a:lnTo>
                  <a:close/>
                  <a:moveTo>
                    <a:pt x="7324" y="9174"/>
                  </a:moveTo>
                  <a:lnTo>
                    <a:pt x="7446" y="9222"/>
                  </a:lnTo>
                  <a:lnTo>
                    <a:pt x="7519" y="9295"/>
                  </a:lnTo>
                  <a:lnTo>
                    <a:pt x="7738" y="9393"/>
                  </a:lnTo>
                  <a:lnTo>
                    <a:pt x="7738" y="9855"/>
                  </a:lnTo>
                  <a:lnTo>
                    <a:pt x="7738" y="10001"/>
                  </a:lnTo>
                  <a:lnTo>
                    <a:pt x="7495" y="9855"/>
                  </a:lnTo>
                  <a:lnTo>
                    <a:pt x="7251" y="9733"/>
                  </a:lnTo>
                  <a:lnTo>
                    <a:pt x="7105" y="9685"/>
                  </a:lnTo>
                  <a:lnTo>
                    <a:pt x="6984" y="9660"/>
                  </a:lnTo>
                  <a:lnTo>
                    <a:pt x="7324" y="9174"/>
                  </a:lnTo>
                  <a:close/>
                  <a:moveTo>
                    <a:pt x="6911" y="9758"/>
                  </a:moveTo>
                  <a:lnTo>
                    <a:pt x="7008" y="9879"/>
                  </a:lnTo>
                  <a:lnTo>
                    <a:pt x="7130" y="10001"/>
                  </a:lnTo>
                  <a:lnTo>
                    <a:pt x="7373" y="10196"/>
                  </a:lnTo>
                  <a:lnTo>
                    <a:pt x="7543" y="10317"/>
                  </a:lnTo>
                  <a:lnTo>
                    <a:pt x="7762" y="10415"/>
                  </a:lnTo>
                  <a:lnTo>
                    <a:pt x="7762" y="10926"/>
                  </a:lnTo>
                  <a:lnTo>
                    <a:pt x="7470" y="10707"/>
                  </a:lnTo>
                  <a:lnTo>
                    <a:pt x="7203" y="10488"/>
                  </a:lnTo>
                  <a:lnTo>
                    <a:pt x="7057" y="10415"/>
                  </a:lnTo>
                  <a:lnTo>
                    <a:pt x="6911" y="10317"/>
                  </a:lnTo>
                  <a:lnTo>
                    <a:pt x="6741" y="10269"/>
                  </a:lnTo>
                  <a:lnTo>
                    <a:pt x="6570" y="10244"/>
                  </a:lnTo>
                  <a:lnTo>
                    <a:pt x="6911" y="9758"/>
                  </a:lnTo>
                  <a:close/>
                  <a:moveTo>
                    <a:pt x="11072" y="9271"/>
                  </a:moveTo>
                  <a:lnTo>
                    <a:pt x="11291" y="9368"/>
                  </a:lnTo>
                  <a:lnTo>
                    <a:pt x="11266" y="9490"/>
                  </a:lnTo>
                  <a:lnTo>
                    <a:pt x="11266" y="9612"/>
                  </a:lnTo>
                  <a:lnTo>
                    <a:pt x="11096" y="9685"/>
                  </a:lnTo>
                  <a:lnTo>
                    <a:pt x="10950" y="9782"/>
                  </a:lnTo>
                  <a:lnTo>
                    <a:pt x="10658" y="9977"/>
                  </a:lnTo>
                  <a:lnTo>
                    <a:pt x="10293" y="10220"/>
                  </a:lnTo>
                  <a:lnTo>
                    <a:pt x="10123" y="10366"/>
                  </a:lnTo>
                  <a:lnTo>
                    <a:pt x="10050" y="10439"/>
                  </a:lnTo>
                  <a:lnTo>
                    <a:pt x="10001" y="10536"/>
                  </a:lnTo>
                  <a:lnTo>
                    <a:pt x="10001" y="10585"/>
                  </a:lnTo>
                  <a:lnTo>
                    <a:pt x="10025" y="10609"/>
                  </a:lnTo>
                  <a:lnTo>
                    <a:pt x="10123" y="10609"/>
                  </a:lnTo>
                  <a:lnTo>
                    <a:pt x="10220" y="10585"/>
                  </a:lnTo>
                  <a:lnTo>
                    <a:pt x="10390" y="10512"/>
                  </a:lnTo>
                  <a:lnTo>
                    <a:pt x="10561" y="10390"/>
                  </a:lnTo>
                  <a:lnTo>
                    <a:pt x="10731" y="10269"/>
                  </a:lnTo>
                  <a:lnTo>
                    <a:pt x="10999" y="10074"/>
                  </a:lnTo>
                  <a:lnTo>
                    <a:pt x="11291" y="9904"/>
                  </a:lnTo>
                  <a:lnTo>
                    <a:pt x="11339" y="10171"/>
                  </a:lnTo>
                  <a:lnTo>
                    <a:pt x="11412" y="10390"/>
                  </a:lnTo>
                  <a:lnTo>
                    <a:pt x="11145" y="10488"/>
                  </a:lnTo>
                  <a:lnTo>
                    <a:pt x="10877" y="10634"/>
                  </a:lnTo>
                  <a:lnTo>
                    <a:pt x="10731" y="10682"/>
                  </a:lnTo>
                  <a:lnTo>
                    <a:pt x="10561" y="10804"/>
                  </a:lnTo>
                  <a:lnTo>
                    <a:pt x="10415" y="10926"/>
                  </a:lnTo>
                  <a:lnTo>
                    <a:pt x="10342" y="10999"/>
                  </a:lnTo>
                  <a:lnTo>
                    <a:pt x="10317" y="11072"/>
                  </a:lnTo>
                  <a:lnTo>
                    <a:pt x="9879" y="10463"/>
                  </a:lnTo>
                  <a:lnTo>
                    <a:pt x="9587" y="10050"/>
                  </a:lnTo>
                  <a:lnTo>
                    <a:pt x="9733" y="10001"/>
                  </a:lnTo>
                  <a:lnTo>
                    <a:pt x="9904" y="9928"/>
                  </a:lnTo>
                  <a:lnTo>
                    <a:pt x="10196" y="9758"/>
                  </a:lnTo>
                  <a:lnTo>
                    <a:pt x="10634" y="9514"/>
                  </a:lnTo>
                  <a:lnTo>
                    <a:pt x="11047" y="9295"/>
                  </a:lnTo>
                  <a:lnTo>
                    <a:pt x="11072" y="9271"/>
                  </a:lnTo>
                  <a:close/>
                  <a:moveTo>
                    <a:pt x="11534" y="10780"/>
                  </a:moveTo>
                  <a:lnTo>
                    <a:pt x="11656" y="11193"/>
                  </a:lnTo>
                  <a:lnTo>
                    <a:pt x="11631" y="11193"/>
                  </a:lnTo>
                  <a:lnTo>
                    <a:pt x="11437" y="11364"/>
                  </a:lnTo>
                  <a:lnTo>
                    <a:pt x="11218" y="11510"/>
                  </a:lnTo>
                  <a:lnTo>
                    <a:pt x="11023" y="11631"/>
                  </a:lnTo>
                  <a:lnTo>
                    <a:pt x="10828" y="11753"/>
                  </a:lnTo>
                  <a:lnTo>
                    <a:pt x="10804" y="11777"/>
                  </a:lnTo>
                  <a:lnTo>
                    <a:pt x="10439" y="11242"/>
                  </a:lnTo>
                  <a:lnTo>
                    <a:pt x="10512" y="11242"/>
                  </a:lnTo>
                  <a:lnTo>
                    <a:pt x="10585" y="11218"/>
                  </a:lnTo>
                  <a:lnTo>
                    <a:pt x="10731" y="11145"/>
                  </a:lnTo>
                  <a:lnTo>
                    <a:pt x="10999" y="10974"/>
                  </a:lnTo>
                  <a:lnTo>
                    <a:pt x="11534" y="10780"/>
                  </a:lnTo>
                  <a:close/>
                  <a:moveTo>
                    <a:pt x="6522" y="10342"/>
                  </a:moveTo>
                  <a:lnTo>
                    <a:pt x="6668" y="10439"/>
                  </a:lnTo>
                  <a:lnTo>
                    <a:pt x="6838" y="10561"/>
                  </a:lnTo>
                  <a:lnTo>
                    <a:pt x="7105" y="10853"/>
                  </a:lnTo>
                  <a:lnTo>
                    <a:pt x="7251" y="10999"/>
                  </a:lnTo>
                  <a:lnTo>
                    <a:pt x="7397" y="11120"/>
                  </a:lnTo>
                  <a:lnTo>
                    <a:pt x="7568" y="11218"/>
                  </a:lnTo>
                  <a:lnTo>
                    <a:pt x="7738" y="11291"/>
                  </a:lnTo>
                  <a:lnTo>
                    <a:pt x="7762" y="11291"/>
                  </a:lnTo>
                  <a:lnTo>
                    <a:pt x="7762" y="12021"/>
                  </a:lnTo>
                  <a:lnTo>
                    <a:pt x="7665" y="11948"/>
                  </a:lnTo>
                  <a:lnTo>
                    <a:pt x="7568" y="11875"/>
                  </a:lnTo>
                  <a:lnTo>
                    <a:pt x="7397" y="11704"/>
                  </a:lnTo>
                  <a:lnTo>
                    <a:pt x="7057" y="11364"/>
                  </a:lnTo>
                  <a:lnTo>
                    <a:pt x="6862" y="11193"/>
                  </a:lnTo>
                  <a:lnTo>
                    <a:pt x="6619" y="11072"/>
                  </a:lnTo>
                  <a:lnTo>
                    <a:pt x="6376" y="10999"/>
                  </a:lnTo>
                  <a:lnTo>
                    <a:pt x="6132" y="10926"/>
                  </a:lnTo>
                  <a:lnTo>
                    <a:pt x="6522" y="10342"/>
                  </a:lnTo>
                  <a:close/>
                  <a:moveTo>
                    <a:pt x="11753" y="11510"/>
                  </a:moveTo>
                  <a:lnTo>
                    <a:pt x="11826" y="11802"/>
                  </a:lnTo>
                  <a:lnTo>
                    <a:pt x="11704" y="11826"/>
                  </a:lnTo>
                  <a:lnTo>
                    <a:pt x="11607" y="11899"/>
                  </a:lnTo>
                  <a:lnTo>
                    <a:pt x="11412" y="12021"/>
                  </a:lnTo>
                  <a:lnTo>
                    <a:pt x="11291" y="12167"/>
                  </a:lnTo>
                  <a:lnTo>
                    <a:pt x="11218" y="12240"/>
                  </a:lnTo>
                  <a:lnTo>
                    <a:pt x="11193" y="12313"/>
                  </a:lnTo>
                  <a:lnTo>
                    <a:pt x="10901" y="11899"/>
                  </a:lnTo>
                  <a:lnTo>
                    <a:pt x="11120" y="11850"/>
                  </a:lnTo>
                  <a:lnTo>
                    <a:pt x="11339" y="11777"/>
                  </a:lnTo>
                  <a:lnTo>
                    <a:pt x="11558" y="11656"/>
                  </a:lnTo>
                  <a:lnTo>
                    <a:pt x="11753" y="11510"/>
                  </a:lnTo>
                  <a:close/>
                  <a:moveTo>
                    <a:pt x="6059" y="11047"/>
                  </a:moveTo>
                  <a:lnTo>
                    <a:pt x="6303" y="11218"/>
                  </a:lnTo>
                  <a:lnTo>
                    <a:pt x="6546" y="11388"/>
                  </a:lnTo>
                  <a:lnTo>
                    <a:pt x="6789" y="11583"/>
                  </a:lnTo>
                  <a:lnTo>
                    <a:pt x="6984" y="11802"/>
                  </a:lnTo>
                  <a:lnTo>
                    <a:pt x="7251" y="12069"/>
                  </a:lnTo>
                  <a:lnTo>
                    <a:pt x="7397" y="12215"/>
                  </a:lnTo>
                  <a:lnTo>
                    <a:pt x="7543" y="12313"/>
                  </a:lnTo>
                  <a:lnTo>
                    <a:pt x="7276" y="12459"/>
                  </a:lnTo>
                  <a:lnTo>
                    <a:pt x="7154" y="12386"/>
                  </a:lnTo>
                  <a:lnTo>
                    <a:pt x="7008" y="12337"/>
                  </a:lnTo>
                  <a:lnTo>
                    <a:pt x="6765" y="12215"/>
                  </a:lnTo>
                  <a:lnTo>
                    <a:pt x="6522" y="12069"/>
                  </a:lnTo>
                  <a:lnTo>
                    <a:pt x="6327" y="11948"/>
                  </a:lnTo>
                  <a:lnTo>
                    <a:pt x="6157" y="11802"/>
                  </a:lnTo>
                  <a:lnTo>
                    <a:pt x="5962" y="11656"/>
                  </a:lnTo>
                  <a:lnTo>
                    <a:pt x="5767" y="11534"/>
                  </a:lnTo>
                  <a:lnTo>
                    <a:pt x="6059" y="11047"/>
                  </a:lnTo>
                  <a:close/>
                  <a:moveTo>
                    <a:pt x="5670" y="11680"/>
                  </a:moveTo>
                  <a:lnTo>
                    <a:pt x="5719" y="11777"/>
                  </a:lnTo>
                  <a:lnTo>
                    <a:pt x="5792" y="11850"/>
                  </a:lnTo>
                  <a:lnTo>
                    <a:pt x="5938" y="12021"/>
                  </a:lnTo>
                  <a:lnTo>
                    <a:pt x="6108" y="12167"/>
                  </a:lnTo>
                  <a:lnTo>
                    <a:pt x="6278" y="12288"/>
                  </a:lnTo>
                  <a:lnTo>
                    <a:pt x="6546" y="12483"/>
                  </a:lnTo>
                  <a:lnTo>
                    <a:pt x="6716" y="12580"/>
                  </a:lnTo>
                  <a:lnTo>
                    <a:pt x="6887" y="12678"/>
                  </a:lnTo>
                  <a:lnTo>
                    <a:pt x="6522" y="12848"/>
                  </a:lnTo>
                  <a:lnTo>
                    <a:pt x="6230" y="12653"/>
                  </a:lnTo>
                  <a:lnTo>
                    <a:pt x="5938" y="12434"/>
                  </a:lnTo>
                  <a:lnTo>
                    <a:pt x="5694" y="12215"/>
                  </a:lnTo>
                  <a:lnTo>
                    <a:pt x="5475" y="12021"/>
                  </a:lnTo>
                  <a:lnTo>
                    <a:pt x="5621" y="11777"/>
                  </a:lnTo>
                  <a:lnTo>
                    <a:pt x="5670" y="11680"/>
                  </a:lnTo>
                  <a:close/>
                  <a:moveTo>
                    <a:pt x="11899" y="12094"/>
                  </a:moveTo>
                  <a:lnTo>
                    <a:pt x="12021" y="12605"/>
                  </a:lnTo>
                  <a:lnTo>
                    <a:pt x="11899" y="12726"/>
                  </a:lnTo>
                  <a:lnTo>
                    <a:pt x="11777" y="12848"/>
                  </a:lnTo>
                  <a:lnTo>
                    <a:pt x="11729" y="12921"/>
                  </a:lnTo>
                  <a:lnTo>
                    <a:pt x="11680" y="12994"/>
                  </a:lnTo>
                  <a:lnTo>
                    <a:pt x="11680" y="13018"/>
                  </a:lnTo>
                  <a:lnTo>
                    <a:pt x="11266" y="12434"/>
                  </a:lnTo>
                  <a:lnTo>
                    <a:pt x="11412" y="12386"/>
                  </a:lnTo>
                  <a:lnTo>
                    <a:pt x="11558" y="12313"/>
                  </a:lnTo>
                  <a:lnTo>
                    <a:pt x="11729" y="12215"/>
                  </a:lnTo>
                  <a:lnTo>
                    <a:pt x="11899" y="12094"/>
                  </a:lnTo>
                  <a:close/>
                  <a:moveTo>
                    <a:pt x="5329" y="12240"/>
                  </a:moveTo>
                  <a:lnTo>
                    <a:pt x="5402" y="12361"/>
                  </a:lnTo>
                  <a:lnTo>
                    <a:pt x="5500" y="12483"/>
                  </a:lnTo>
                  <a:lnTo>
                    <a:pt x="5670" y="12678"/>
                  </a:lnTo>
                  <a:lnTo>
                    <a:pt x="5913" y="12897"/>
                  </a:lnTo>
                  <a:lnTo>
                    <a:pt x="6157" y="13067"/>
                  </a:lnTo>
                  <a:lnTo>
                    <a:pt x="5743" y="13335"/>
                  </a:lnTo>
                  <a:lnTo>
                    <a:pt x="5646" y="13310"/>
                  </a:lnTo>
                  <a:lnTo>
                    <a:pt x="5475" y="13237"/>
                  </a:lnTo>
                  <a:lnTo>
                    <a:pt x="5305" y="13164"/>
                  </a:lnTo>
                  <a:lnTo>
                    <a:pt x="5135" y="13043"/>
                  </a:lnTo>
                  <a:lnTo>
                    <a:pt x="4940" y="12970"/>
                  </a:lnTo>
                  <a:lnTo>
                    <a:pt x="4891" y="12945"/>
                  </a:lnTo>
                  <a:lnTo>
                    <a:pt x="5110" y="12605"/>
                  </a:lnTo>
                  <a:lnTo>
                    <a:pt x="5329" y="12240"/>
                  </a:lnTo>
                  <a:close/>
                  <a:moveTo>
                    <a:pt x="12094" y="13043"/>
                  </a:moveTo>
                  <a:lnTo>
                    <a:pt x="12215" y="13748"/>
                  </a:lnTo>
                  <a:lnTo>
                    <a:pt x="11802" y="13189"/>
                  </a:lnTo>
                  <a:lnTo>
                    <a:pt x="11850" y="13189"/>
                  </a:lnTo>
                  <a:lnTo>
                    <a:pt x="11923" y="13164"/>
                  </a:lnTo>
                  <a:lnTo>
                    <a:pt x="11972" y="13140"/>
                  </a:lnTo>
                  <a:lnTo>
                    <a:pt x="12094" y="13043"/>
                  </a:lnTo>
                  <a:close/>
                  <a:moveTo>
                    <a:pt x="4745" y="13140"/>
                  </a:moveTo>
                  <a:lnTo>
                    <a:pt x="4891" y="13310"/>
                  </a:lnTo>
                  <a:lnTo>
                    <a:pt x="5062" y="13456"/>
                  </a:lnTo>
                  <a:lnTo>
                    <a:pt x="5305" y="13602"/>
                  </a:lnTo>
                  <a:lnTo>
                    <a:pt x="4964" y="13846"/>
                  </a:lnTo>
                  <a:lnTo>
                    <a:pt x="4891" y="13773"/>
                  </a:lnTo>
                  <a:lnTo>
                    <a:pt x="4818" y="13700"/>
                  </a:lnTo>
                  <a:lnTo>
                    <a:pt x="4648" y="13627"/>
                  </a:lnTo>
                  <a:lnTo>
                    <a:pt x="4551" y="13554"/>
                  </a:lnTo>
                  <a:lnTo>
                    <a:pt x="4405" y="13529"/>
                  </a:lnTo>
                  <a:lnTo>
                    <a:pt x="4575" y="13335"/>
                  </a:lnTo>
                  <a:lnTo>
                    <a:pt x="4745" y="13140"/>
                  </a:lnTo>
                  <a:close/>
                  <a:moveTo>
                    <a:pt x="8200" y="8833"/>
                  </a:moveTo>
                  <a:lnTo>
                    <a:pt x="8371" y="9076"/>
                  </a:lnTo>
                  <a:lnTo>
                    <a:pt x="8663" y="9514"/>
                  </a:lnTo>
                  <a:lnTo>
                    <a:pt x="8979" y="9928"/>
                  </a:lnTo>
                  <a:lnTo>
                    <a:pt x="9587" y="10780"/>
                  </a:lnTo>
                  <a:lnTo>
                    <a:pt x="10171" y="11583"/>
                  </a:lnTo>
                  <a:lnTo>
                    <a:pt x="10731" y="12410"/>
                  </a:lnTo>
                  <a:lnTo>
                    <a:pt x="11291" y="13213"/>
                  </a:lnTo>
                  <a:lnTo>
                    <a:pt x="11850" y="13992"/>
                  </a:lnTo>
                  <a:lnTo>
                    <a:pt x="11729" y="13943"/>
                  </a:lnTo>
                  <a:lnTo>
                    <a:pt x="11072" y="13554"/>
                  </a:lnTo>
                  <a:lnTo>
                    <a:pt x="10415" y="13189"/>
                  </a:lnTo>
                  <a:lnTo>
                    <a:pt x="9831" y="12921"/>
                  </a:lnTo>
                  <a:lnTo>
                    <a:pt x="9539" y="12799"/>
                  </a:lnTo>
                  <a:lnTo>
                    <a:pt x="9222" y="12678"/>
                  </a:lnTo>
                  <a:lnTo>
                    <a:pt x="8760" y="12507"/>
                  </a:lnTo>
                  <a:lnTo>
                    <a:pt x="8517" y="12410"/>
                  </a:lnTo>
                  <a:lnTo>
                    <a:pt x="8273" y="12337"/>
                  </a:lnTo>
                  <a:lnTo>
                    <a:pt x="8273" y="12288"/>
                  </a:lnTo>
                  <a:lnTo>
                    <a:pt x="8322" y="11996"/>
                  </a:lnTo>
                  <a:lnTo>
                    <a:pt x="8346" y="11680"/>
                  </a:lnTo>
                  <a:lnTo>
                    <a:pt x="8346" y="11388"/>
                  </a:lnTo>
                  <a:lnTo>
                    <a:pt x="8322" y="11072"/>
                  </a:lnTo>
                  <a:lnTo>
                    <a:pt x="8273" y="10463"/>
                  </a:lnTo>
                  <a:lnTo>
                    <a:pt x="8225" y="9855"/>
                  </a:lnTo>
                  <a:lnTo>
                    <a:pt x="8200" y="8833"/>
                  </a:lnTo>
                  <a:close/>
                  <a:moveTo>
                    <a:pt x="7324" y="8346"/>
                  </a:moveTo>
                  <a:lnTo>
                    <a:pt x="6935" y="8906"/>
                  </a:lnTo>
                  <a:lnTo>
                    <a:pt x="6570" y="9441"/>
                  </a:lnTo>
                  <a:lnTo>
                    <a:pt x="5962" y="10439"/>
                  </a:lnTo>
                  <a:lnTo>
                    <a:pt x="5354" y="11437"/>
                  </a:lnTo>
                  <a:lnTo>
                    <a:pt x="4818" y="12386"/>
                  </a:lnTo>
                  <a:lnTo>
                    <a:pt x="4502" y="12848"/>
                  </a:lnTo>
                  <a:lnTo>
                    <a:pt x="4356" y="13067"/>
                  </a:lnTo>
                  <a:lnTo>
                    <a:pt x="4161" y="13286"/>
                  </a:lnTo>
                  <a:lnTo>
                    <a:pt x="3967" y="13529"/>
                  </a:lnTo>
                  <a:lnTo>
                    <a:pt x="3796" y="13773"/>
                  </a:lnTo>
                  <a:lnTo>
                    <a:pt x="3650" y="14040"/>
                  </a:lnTo>
                  <a:lnTo>
                    <a:pt x="3504" y="14308"/>
                  </a:lnTo>
                  <a:lnTo>
                    <a:pt x="3577" y="13578"/>
                  </a:lnTo>
                  <a:lnTo>
                    <a:pt x="3699" y="12897"/>
                  </a:lnTo>
                  <a:lnTo>
                    <a:pt x="3821" y="12215"/>
                  </a:lnTo>
                  <a:lnTo>
                    <a:pt x="3967" y="11558"/>
                  </a:lnTo>
                  <a:lnTo>
                    <a:pt x="4113" y="10926"/>
                  </a:lnTo>
                  <a:lnTo>
                    <a:pt x="4234" y="10269"/>
                  </a:lnTo>
                  <a:lnTo>
                    <a:pt x="4332" y="9612"/>
                  </a:lnTo>
                  <a:lnTo>
                    <a:pt x="4307" y="9539"/>
                  </a:lnTo>
                  <a:lnTo>
                    <a:pt x="4453" y="9587"/>
                  </a:lnTo>
                  <a:lnTo>
                    <a:pt x="4624" y="9563"/>
                  </a:lnTo>
                  <a:lnTo>
                    <a:pt x="4818" y="9514"/>
                  </a:lnTo>
                  <a:lnTo>
                    <a:pt x="5013" y="9441"/>
                  </a:lnTo>
                  <a:lnTo>
                    <a:pt x="5354" y="9271"/>
                  </a:lnTo>
                  <a:lnTo>
                    <a:pt x="5646" y="9149"/>
                  </a:lnTo>
                  <a:lnTo>
                    <a:pt x="6497" y="8760"/>
                  </a:lnTo>
                  <a:lnTo>
                    <a:pt x="7324" y="8346"/>
                  </a:lnTo>
                  <a:close/>
                  <a:moveTo>
                    <a:pt x="4234" y="13700"/>
                  </a:moveTo>
                  <a:lnTo>
                    <a:pt x="4307" y="13773"/>
                  </a:lnTo>
                  <a:lnTo>
                    <a:pt x="4380" y="13821"/>
                  </a:lnTo>
                  <a:lnTo>
                    <a:pt x="4551" y="13943"/>
                  </a:lnTo>
                  <a:lnTo>
                    <a:pt x="4697" y="14016"/>
                  </a:lnTo>
                  <a:lnTo>
                    <a:pt x="4307" y="14259"/>
                  </a:lnTo>
                  <a:lnTo>
                    <a:pt x="4161" y="14332"/>
                  </a:lnTo>
                  <a:lnTo>
                    <a:pt x="3991" y="14405"/>
                  </a:lnTo>
                  <a:lnTo>
                    <a:pt x="3650" y="14502"/>
                  </a:lnTo>
                  <a:lnTo>
                    <a:pt x="3748" y="14429"/>
                  </a:lnTo>
                  <a:lnTo>
                    <a:pt x="3821" y="14332"/>
                  </a:lnTo>
                  <a:lnTo>
                    <a:pt x="3967" y="14113"/>
                  </a:lnTo>
                  <a:lnTo>
                    <a:pt x="4113" y="13894"/>
                  </a:lnTo>
                  <a:lnTo>
                    <a:pt x="4234" y="13700"/>
                  </a:lnTo>
                  <a:close/>
                  <a:moveTo>
                    <a:pt x="7835" y="0"/>
                  </a:moveTo>
                  <a:lnTo>
                    <a:pt x="7762" y="25"/>
                  </a:lnTo>
                  <a:lnTo>
                    <a:pt x="7689" y="73"/>
                  </a:lnTo>
                  <a:lnTo>
                    <a:pt x="7641" y="73"/>
                  </a:lnTo>
                  <a:lnTo>
                    <a:pt x="7495" y="146"/>
                  </a:lnTo>
                  <a:lnTo>
                    <a:pt x="7373" y="244"/>
                  </a:lnTo>
                  <a:lnTo>
                    <a:pt x="7276" y="341"/>
                  </a:lnTo>
                  <a:lnTo>
                    <a:pt x="7178" y="463"/>
                  </a:lnTo>
                  <a:lnTo>
                    <a:pt x="6984" y="730"/>
                  </a:lnTo>
                  <a:lnTo>
                    <a:pt x="6838" y="1047"/>
                  </a:lnTo>
                  <a:lnTo>
                    <a:pt x="6716" y="1387"/>
                  </a:lnTo>
                  <a:lnTo>
                    <a:pt x="6619" y="1704"/>
                  </a:lnTo>
                  <a:lnTo>
                    <a:pt x="6449" y="2288"/>
                  </a:lnTo>
                  <a:lnTo>
                    <a:pt x="6230" y="2920"/>
                  </a:lnTo>
                  <a:lnTo>
                    <a:pt x="6108" y="3237"/>
                  </a:lnTo>
                  <a:lnTo>
                    <a:pt x="5962" y="3529"/>
                  </a:lnTo>
                  <a:lnTo>
                    <a:pt x="5767" y="3845"/>
                  </a:lnTo>
                  <a:lnTo>
                    <a:pt x="5548" y="4161"/>
                  </a:lnTo>
                  <a:lnTo>
                    <a:pt x="5378" y="4478"/>
                  </a:lnTo>
                  <a:lnTo>
                    <a:pt x="5281" y="4648"/>
                  </a:lnTo>
                  <a:lnTo>
                    <a:pt x="5208" y="4818"/>
                  </a:lnTo>
                  <a:lnTo>
                    <a:pt x="4891" y="4916"/>
                  </a:lnTo>
                  <a:lnTo>
                    <a:pt x="4575" y="4989"/>
                  </a:lnTo>
                  <a:lnTo>
                    <a:pt x="3918" y="5110"/>
                  </a:lnTo>
                  <a:lnTo>
                    <a:pt x="2580" y="5305"/>
                  </a:lnTo>
                  <a:lnTo>
                    <a:pt x="1801" y="5402"/>
                  </a:lnTo>
                  <a:lnTo>
                    <a:pt x="998" y="5500"/>
                  </a:lnTo>
                  <a:lnTo>
                    <a:pt x="755" y="5524"/>
                  </a:lnTo>
                  <a:lnTo>
                    <a:pt x="511" y="5524"/>
                  </a:lnTo>
                  <a:lnTo>
                    <a:pt x="244" y="5548"/>
                  </a:lnTo>
                  <a:lnTo>
                    <a:pt x="146" y="5597"/>
                  </a:lnTo>
                  <a:lnTo>
                    <a:pt x="49" y="5646"/>
                  </a:lnTo>
                  <a:lnTo>
                    <a:pt x="0" y="5719"/>
                  </a:lnTo>
                  <a:lnTo>
                    <a:pt x="0" y="5792"/>
                  </a:lnTo>
                  <a:lnTo>
                    <a:pt x="0" y="5865"/>
                  </a:lnTo>
                  <a:lnTo>
                    <a:pt x="0" y="5962"/>
                  </a:lnTo>
                  <a:lnTo>
                    <a:pt x="49" y="6035"/>
                  </a:lnTo>
                  <a:lnTo>
                    <a:pt x="146" y="6229"/>
                  </a:lnTo>
                  <a:lnTo>
                    <a:pt x="292" y="6375"/>
                  </a:lnTo>
                  <a:lnTo>
                    <a:pt x="438" y="6497"/>
                  </a:lnTo>
                  <a:lnTo>
                    <a:pt x="682" y="6716"/>
                  </a:lnTo>
                  <a:lnTo>
                    <a:pt x="925" y="6935"/>
                  </a:lnTo>
                  <a:lnTo>
                    <a:pt x="1460" y="7349"/>
                  </a:lnTo>
                  <a:lnTo>
                    <a:pt x="1971" y="7811"/>
                  </a:lnTo>
                  <a:lnTo>
                    <a:pt x="2507" y="8273"/>
                  </a:lnTo>
                  <a:lnTo>
                    <a:pt x="2847" y="8565"/>
                  </a:lnTo>
                  <a:lnTo>
                    <a:pt x="3188" y="8882"/>
                  </a:lnTo>
                  <a:lnTo>
                    <a:pt x="3504" y="9222"/>
                  </a:lnTo>
                  <a:lnTo>
                    <a:pt x="3650" y="9417"/>
                  </a:lnTo>
                  <a:lnTo>
                    <a:pt x="3772" y="9612"/>
                  </a:lnTo>
                  <a:lnTo>
                    <a:pt x="3821" y="9685"/>
                  </a:lnTo>
                  <a:lnTo>
                    <a:pt x="3918" y="9709"/>
                  </a:lnTo>
                  <a:lnTo>
                    <a:pt x="3748" y="10342"/>
                  </a:lnTo>
                  <a:lnTo>
                    <a:pt x="3602" y="10974"/>
                  </a:lnTo>
                  <a:lnTo>
                    <a:pt x="3334" y="12264"/>
                  </a:lnTo>
                  <a:lnTo>
                    <a:pt x="3212" y="12872"/>
                  </a:lnTo>
                  <a:lnTo>
                    <a:pt x="3091" y="13529"/>
                  </a:lnTo>
                  <a:lnTo>
                    <a:pt x="3042" y="13870"/>
                  </a:lnTo>
                  <a:lnTo>
                    <a:pt x="2993" y="14186"/>
                  </a:lnTo>
                  <a:lnTo>
                    <a:pt x="2993" y="14502"/>
                  </a:lnTo>
                  <a:lnTo>
                    <a:pt x="3018" y="14819"/>
                  </a:lnTo>
                  <a:lnTo>
                    <a:pt x="3042" y="14916"/>
                  </a:lnTo>
                  <a:lnTo>
                    <a:pt x="3091" y="14965"/>
                  </a:lnTo>
                  <a:lnTo>
                    <a:pt x="3188" y="15013"/>
                  </a:lnTo>
                  <a:lnTo>
                    <a:pt x="3261" y="15013"/>
                  </a:lnTo>
                  <a:lnTo>
                    <a:pt x="3383" y="15038"/>
                  </a:lnTo>
                  <a:lnTo>
                    <a:pt x="3529" y="15062"/>
                  </a:lnTo>
                  <a:lnTo>
                    <a:pt x="3675" y="15038"/>
                  </a:lnTo>
                  <a:lnTo>
                    <a:pt x="3796" y="15013"/>
                  </a:lnTo>
                  <a:lnTo>
                    <a:pt x="4088" y="14940"/>
                  </a:lnTo>
                  <a:lnTo>
                    <a:pt x="4405" y="14794"/>
                  </a:lnTo>
                  <a:lnTo>
                    <a:pt x="4672" y="14624"/>
                  </a:lnTo>
                  <a:lnTo>
                    <a:pt x="4964" y="14454"/>
                  </a:lnTo>
                  <a:lnTo>
                    <a:pt x="5402" y="14138"/>
                  </a:lnTo>
                  <a:lnTo>
                    <a:pt x="5719" y="13943"/>
                  </a:lnTo>
                  <a:lnTo>
                    <a:pt x="6035" y="13748"/>
                  </a:lnTo>
                  <a:lnTo>
                    <a:pt x="6716" y="13383"/>
                  </a:lnTo>
                  <a:lnTo>
                    <a:pt x="7373" y="13018"/>
                  </a:lnTo>
                  <a:lnTo>
                    <a:pt x="7689" y="12824"/>
                  </a:lnTo>
                  <a:lnTo>
                    <a:pt x="8006" y="12629"/>
                  </a:lnTo>
                  <a:lnTo>
                    <a:pt x="8127" y="12726"/>
                  </a:lnTo>
                  <a:lnTo>
                    <a:pt x="8273" y="12799"/>
                  </a:lnTo>
                  <a:lnTo>
                    <a:pt x="8590" y="12945"/>
                  </a:lnTo>
                  <a:lnTo>
                    <a:pt x="9320" y="13213"/>
                  </a:lnTo>
                  <a:lnTo>
                    <a:pt x="9685" y="13383"/>
                  </a:lnTo>
                  <a:lnTo>
                    <a:pt x="10050" y="13554"/>
                  </a:lnTo>
                  <a:lnTo>
                    <a:pt x="10707" y="13894"/>
                  </a:lnTo>
                  <a:lnTo>
                    <a:pt x="11364" y="14283"/>
                  </a:lnTo>
                  <a:lnTo>
                    <a:pt x="11607" y="14454"/>
                  </a:lnTo>
                  <a:lnTo>
                    <a:pt x="11875" y="14624"/>
                  </a:lnTo>
                  <a:lnTo>
                    <a:pt x="12021" y="14697"/>
                  </a:lnTo>
                  <a:lnTo>
                    <a:pt x="12167" y="14770"/>
                  </a:lnTo>
                  <a:lnTo>
                    <a:pt x="12313" y="14794"/>
                  </a:lnTo>
                  <a:lnTo>
                    <a:pt x="12459" y="14770"/>
                  </a:lnTo>
                  <a:lnTo>
                    <a:pt x="12507" y="14770"/>
                  </a:lnTo>
                  <a:lnTo>
                    <a:pt x="12532" y="14721"/>
                  </a:lnTo>
                  <a:lnTo>
                    <a:pt x="12629" y="14697"/>
                  </a:lnTo>
                  <a:lnTo>
                    <a:pt x="12702" y="14648"/>
                  </a:lnTo>
                  <a:lnTo>
                    <a:pt x="12751" y="14575"/>
                  </a:lnTo>
                  <a:lnTo>
                    <a:pt x="12775" y="14478"/>
                  </a:lnTo>
                  <a:lnTo>
                    <a:pt x="12751" y="14065"/>
                  </a:lnTo>
                  <a:lnTo>
                    <a:pt x="12702" y="13651"/>
                  </a:lnTo>
                  <a:lnTo>
                    <a:pt x="12629" y="13262"/>
                  </a:lnTo>
                  <a:lnTo>
                    <a:pt x="12556" y="12848"/>
                  </a:lnTo>
                  <a:lnTo>
                    <a:pt x="12337" y="12045"/>
                  </a:lnTo>
                  <a:lnTo>
                    <a:pt x="12118" y="11242"/>
                  </a:lnTo>
                  <a:lnTo>
                    <a:pt x="11899" y="10463"/>
                  </a:lnTo>
                  <a:lnTo>
                    <a:pt x="11875" y="10390"/>
                  </a:lnTo>
                  <a:lnTo>
                    <a:pt x="11680" y="9685"/>
                  </a:lnTo>
                  <a:lnTo>
                    <a:pt x="11680" y="9636"/>
                  </a:lnTo>
                  <a:lnTo>
                    <a:pt x="11656" y="9563"/>
                  </a:lnTo>
                  <a:lnTo>
                    <a:pt x="11631" y="9514"/>
                  </a:lnTo>
                  <a:lnTo>
                    <a:pt x="11680" y="9490"/>
                  </a:lnTo>
                  <a:lnTo>
                    <a:pt x="11729" y="9466"/>
                  </a:lnTo>
                  <a:lnTo>
                    <a:pt x="11802" y="9393"/>
                  </a:lnTo>
                  <a:lnTo>
                    <a:pt x="11850" y="9344"/>
                  </a:lnTo>
                  <a:lnTo>
                    <a:pt x="12094" y="9101"/>
                  </a:lnTo>
                  <a:lnTo>
                    <a:pt x="12361" y="8882"/>
                  </a:lnTo>
                  <a:lnTo>
                    <a:pt x="12897" y="8419"/>
                  </a:lnTo>
                  <a:lnTo>
                    <a:pt x="13432" y="8006"/>
                  </a:lnTo>
                  <a:lnTo>
                    <a:pt x="13967" y="7568"/>
                  </a:lnTo>
                  <a:lnTo>
                    <a:pt x="14211" y="7324"/>
                  </a:lnTo>
                  <a:lnTo>
                    <a:pt x="14454" y="7105"/>
                  </a:lnTo>
                  <a:lnTo>
                    <a:pt x="14697" y="6838"/>
                  </a:lnTo>
                  <a:lnTo>
                    <a:pt x="14892" y="6570"/>
                  </a:lnTo>
                  <a:lnTo>
                    <a:pt x="15232" y="6205"/>
                  </a:lnTo>
                  <a:lnTo>
                    <a:pt x="15403" y="5986"/>
                  </a:lnTo>
                  <a:lnTo>
                    <a:pt x="15451" y="5889"/>
                  </a:lnTo>
                  <a:lnTo>
                    <a:pt x="15500" y="5767"/>
                  </a:lnTo>
                  <a:lnTo>
                    <a:pt x="15500" y="5743"/>
                  </a:lnTo>
                  <a:lnTo>
                    <a:pt x="15476" y="5646"/>
                  </a:lnTo>
                  <a:lnTo>
                    <a:pt x="15427" y="5573"/>
                  </a:lnTo>
                  <a:lnTo>
                    <a:pt x="15354" y="5475"/>
                  </a:lnTo>
                  <a:lnTo>
                    <a:pt x="15257" y="5427"/>
                  </a:lnTo>
                  <a:lnTo>
                    <a:pt x="15135" y="5378"/>
                  </a:lnTo>
                  <a:lnTo>
                    <a:pt x="15013" y="5354"/>
                  </a:lnTo>
                  <a:lnTo>
                    <a:pt x="14770" y="5329"/>
                  </a:lnTo>
                  <a:lnTo>
                    <a:pt x="14527" y="5305"/>
                  </a:lnTo>
                  <a:lnTo>
                    <a:pt x="13797" y="5256"/>
                  </a:lnTo>
                  <a:lnTo>
                    <a:pt x="13091" y="5208"/>
                  </a:lnTo>
                  <a:lnTo>
                    <a:pt x="12410" y="5208"/>
                  </a:lnTo>
                  <a:lnTo>
                    <a:pt x="11753" y="5159"/>
                  </a:lnTo>
                  <a:lnTo>
                    <a:pt x="11485" y="5135"/>
                  </a:lnTo>
                  <a:lnTo>
                    <a:pt x="11218" y="5086"/>
                  </a:lnTo>
                  <a:lnTo>
                    <a:pt x="10950" y="5013"/>
                  </a:lnTo>
                  <a:lnTo>
                    <a:pt x="10682" y="4989"/>
                  </a:lnTo>
                  <a:lnTo>
                    <a:pt x="10658" y="4940"/>
                  </a:lnTo>
                  <a:lnTo>
                    <a:pt x="10634" y="4867"/>
                  </a:lnTo>
                  <a:lnTo>
                    <a:pt x="10415" y="4599"/>
                  </a:lnTo>
                  <a:lnTo>
                    <a:pt x="10220" y="4332"/>
                  </a:lnTo>
                  <a:lnTo>
                    <a:pt x="10025" y="4040"/>
                  </a:lnTo>
                  <a:lnTo>
                    <a:pt x="9855" y="3748"/>
                  </a:lnTo>
                  <a:lnTo>
                    <a:pt x="9514" y="3164"/>
                  </a:lnTo>
                  <a:lnTo>
                    <a:pt x="9222" y="2531"/>
                  </a:lnTo>
                  <a:lnTo>
                    <a:pt x="8638" y="1290"/>
                  </a:lnTo>
                  <a:lnTo>
                    <a:pt x="8322" y="682"/>
                  </a:lnTo>
                  <a:lnTo>
                    <a:pt x="7981" y="73"/>
                  </a:lnTo>
                  <a:lnTo>
                    <a:pt x="7908" y="2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6D9EEB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0863" y="4495800"/>
            <a:ext cx="2801863" cy="584775"/>
            <a:chOff x="897298" y="2806838"/>
            <a:chExt cx="3735817" cy="584775"/>
          </a:xfrm>
        </p:grpSpPr>
        <p:sp>
          <p:nvSpPr>
            <p:cNvPr id="23" name="TextBox 22"/>
            <p:cNvSpPr txBox="1"/>
            <p:nvPr/>
          </p:nvSpPr>
          <p:spPr>
            <a:xfrm>
              <a:off x="1330758" y="2806838"/>
              <a:ext cx="33023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/>
                <a:t>Về</a:t>
              </a:r>
              <a:r>
                <a:rPr lang="en-US" sz="3200" b="1" dirty="0" smtClean="0"/>
                <a:t> </a:t>
              </a:r>
              <a:r>
                <a:rPr lang="en-US" sz="3200" b="1" dirty="0" err="1" smtClean="0"/>
                <a:t>nội</a:t>
              </a:r>
              <a:r>
                <a:rPr lang="en-US" sz="3200" b="1" dirty="0" smtClean="0"/>
                <a:t> dung ?</a:t>
              </a:r>
              <a:endParaRPr lang="en-US" sz="3200" b="1" dirty="0"/>
            </a:p>
          </p:txBody>
        </p:sp>
        <p:sp>
          <p:nvSpPr>
            <p:cNvPr id="26" name="Google Shape;266;p19"/>
            <p:cNvSpPr/>
            <p:nvPr/>
          </p:nvSpPr>
          <p:spPr>
            <a:xfrm>
              <a:off x="897298" y="2887733"/>
              <a:ext cx="433460" cy="421212"/>
            </a:xfrm>
            <a:custGeom>
              <a:avLst/>
              <a:gdLst/>
              <a:ahLst/>
              <a:cxnLst/>
              <a:rect l="l" t="t" r="r" b="b"/>
              <a:pathLst>
                <a:path w="15501" h="15063" extrusionOk="0">
                  <a:moveTo>
                    <a:pt x="7957" y="925"/>
                  </a:moveTo>
                  <a:lnTo>
                    <a:pt x="8249" y="1533"/>
                  </a:lnTo>
                  <a:lnTo>
                    <a:pt x="8103" y="1606"/>
                  </a:lnTo>
                  <a:lnTo>
                    <a:pt x="7957" y="1704"/>
                  </a:lnTo>
                  <a:lnTo>
                    <a:pt x="7933" y="1752"/>
                  </a:lnTo>
                  <a:lnTo>
                    <a:pt x="7933" y="1339"/>
                  </a:lnTo>
                  <a:lnTo>
                    <a:pt x="7957" y="925"/>
                  </a:lnTo>
                  <a:close/>
                  <a:moveTo>
                    <a:pt x="8371" y="1801"/>
                  </a:moveTo>
                  <a:lnTo>
                    <a:pt x="8492" y="2020"/>
                  </a:lnTo>
                  <a:lnTo>
                    <a:pt x="8346" y="2117"/>
                  </a:lnTo>
                  <a:lnTo>
                    <a:pt x="8200" y="2215"/>
                  </a:lnTo>
                  <a:lnTo>
                    <a:pt x="8079" y="2288"/>
                  </a:lnTo>
                  <a:lnTo>
                    <a:pt x="7957" y="2409"/>
                  </a:lnTo>
                  <a:lnTo>
                    <a:pt x="7933" y="2069"/>
                  </a:lnTo>
                  <a:lnTo>
                    <a:pt x="8127" y="1971"/>
                  </a:lnTo>
                  <a:lnTo>
                    <a:pt x="8249" y="1898"/>
                  </a:lnTo>
                  <a:lnTo>
                    <a:pt x="8371" y="1801"/>
                  </a:lnTo>
                  <a:close/>
                  <a:moveTo>
                    <a:pt x="8663" y="2336"/>
                  </a:moveTo>
                  <a:lnTo>
                    <a:pt x="8784" y="2628"/>
                  </a:lnTo>
                  <a:lnTo>
                    <a:pt x="8687" y="2653"/>
                  </a:lnTo>
                  <a:lnTo>
                    <a:pt x="8590" y="2726"/>
                  </a:lnTo>
                  <a:lnTo>
                    <a:pt x="8419" y="2847"/>
                  </a:lnTo>
                  <a:lnTo>
                    <a:pt x="8225" y="2993"/>
                  </a:lnTo>
                  <a:lnTo>
                    <a:pt x="8054" y="3164"/>
                  </a:lnTo>
                  <a:lnTo>
                    <a:pt x="8006" y="2750"/>
                  </a:lnTo>
                  <a:lnTo>
                    <a:pt x="8176" y="2653"/>
                  </a:lnTo>
                  <a:lnTo>
                    <a:pt x="8322" y="2531"/>
                  </a:lnTo>
                  <a:lnTo>
                    <a:pt x="8565" y="2385"/>
                  </a:lnTo>
                  <a:lnTo>
                    <a:pt x="8663" y="2336"/>
                  </a:lnTo>
                  <a:close/>
                  <a:moveTo>
                    <a:pt x="8979" y="2945"/>
                  </a:moveTo>
                  <a:lnTo>
                    <a:pt x="8979" y="2969"/>
                  </a:lnTo>
                  <a:lnTo>
                    <a:pt x="9076" y="3164"/>
                  </a:lnTo>
                  <a:lnTo>
                    <a:pt x="8857" y="3285"/>
                  </a:lnTo>
                  <a:lnTo>
                    <a:pt x="8663" y="3431"/>
                  </a:lnTo>
                  <a:lnTo>
                    <a:pt x="8371" y="3626"/>
                  </a:lnTo>
                  <a:lnTo>
                    <a:pt x="8079" y="3821"/>
                  </a:lnTo>
                  <a:lnTo>
                    <a:pt x="8054" y="3504"/>
                  </a:lnTo>
                  <a:lnTo>
                    <a:pt x="8200" y="3456"/>
                  </a:lnTo>
                  <a:lnTo>
                    <a:pt x="8322" y="3383"/>
                  </a:lnTo>
                  <a:lnTo>
                    <a:pt x="8541" y="3212"/>
                  </a:lnTo>
                  <a:lnTo>
                    <a:pt x="8833" y="3018"/>
                  </a:lnTo>
                  <a:lnTo>
                    <a:pt x="8979" y="2945"/>
                  </a:lnTo>
                  <a:close/>
                  <a:moveTo>
                    <a:pt x="9271" y="3529"/>
                  </a:moveTo>
                  <a:lnTo>
                    <a:pt x="9393" y="3796"/>
                  </a:lnTo>
                  <a:lnTo>
                    <a:pt x="8736" y="4186"/>
                  </a:lnTo>
                  <a:lnTo>
                    <a:pt x="8419" y="4380"/>
                  </a:lnTo>
                  <a:lnTo>
                    <a:pt x="8249" y="4478"/>
                  </a:lnTo>
                  <a:lnTo>
                    <a:pt x="8103" y="4599"/>
                  </a:lnTo>
                  <a:lnTo>
                    <a:pt x="8079" y="4113"/>
                  </a:lnTo>
                  <a:lnTo>
                    <a:pt x="8225" y="4088"/>
                  </a:lnTo>
                  <a:lnTo>
                    <a:pt x="8371" y="4040"/>
                  </a:lnTo>
                  <a:lnTo>
                    <a:pt x="8663" y="3894"/>
                  </a:lnTo>
                  <a:lnTo>
                    <a:pt x="9052" y="3650"/>
                  </a:lnTo>
                  <a:lnTo>
                    <a:pt x="9271" y="3529"/>
                  </a:lnTo>
                  <a:close/>
                  <a:moveTo>
                    <a:pt x="9587" y="4186"/>
                  </a:moveTo>
                  <a:lnTo>
                    <a:pt x="9660" y="4332"/>
                  </a:lnTo>
                  <a:lnTo>
                    <a:pt x="9490" y="4429"/>
                  </a:lnTo>
                  <a:lnTo>
                    <a:pt x="9344" y="4551"/>
                  </a:lnTo>
                  <a:lnTo>
                    <a:pt x="9052" y="4770"/>
                  </a:lnTo>
                  <a:lnTo>
                    <a:pt x="8809" y="4916"/>
                  </a:lnTo>
                  <a:lnTo>
                    <a:pt x="8590" y="5110"/>
                  </a:lnTo>
                  <a:lnTo>
                    <a:pt x="8371" y="5305"/>
                  </a:lnTo>
                  <a:lnTo>
                    <a:pt x="8176" y="5524"/>
                  </a:lnTo>
                  <a:lnTo>
                    <a:pt x="8127" y="4794"/>
                  </a:lnTo>
                  <a:lnTo>
                    <a:pt x="8322" y="4794"/>
                  </a:lnTo>
                  <a:lnTo>
                    <a:pt x="8492" y="4721"/>
                  </a:lnTo>
                  <a:lnTo>
                    <a:pt x="8833" y="4575"/>
                  </a:lnTo>
                  <a:lnTo>
                    <a:pt x="9222" y="4380"/>
                  </a:lnTo>
                  <a:lnTo>
                    <a:pt x="9587" y="4186"/>
                  </a:lnTo>
                  <a:close/>
                  <a:moveTo>
                    <a:pt x="14965" y="5938"/>
                  </a:moveTo>
                  <a:lnTo>
                    <a:pt x="14795" y="6059"/>
                  </a:lnTo>
                  <a:lnTo>
                    <a:pt x="14649" y="6205"/>
                  </a:lnTo>
                  <a:lnTo>
                    <a:pt x="14576" y="6181"/>
                  </a:lnTo>
                  <a:lnTo>
                    <a:pt x="14332" y="6157"/>
                  </a:lnTo>
                  <a:lnTo>
                    <a:pt x="14965" y="5938"/>
                  </a:lnTo>
                  <a:close/>
                  <a:moveTo>
                    <a:pt x="2190" y="5840"/>
                  </a:moveTo>
                  <a:lnTo>
                    <a:pt x="2093" y="5986"/>
                  </a:lnTo>
                  <a:lnTo>
                    <a:pt x="2044" y="6132"/>
                  </a:lnTo>
                  <a:lnTo>
                    <a:pt x="2044" y="6181"/>
                  </a:lnTo>
                  <a:lnTo>
                    <a:pt x="2044" y="6254"/>
                  </a:lnTo>
                  <a:lnTo>
                    <a:pt x="1874" y="6181"/>
                  </a:lnTo>
                  <a:lnTo>
                    <a:pt x="1679" y="6108"/>
                  </a:lnTo>
                  <a:lnTo>
                    <a:pt x="1266" y="5962"/>
                  </a:lnTo>
                  <a:lnTo>
                    <a:pt x="2190" y="5840"/>
                  </a:lnTo>
                  <a:close/>
                  <a:moveTo>
                    <a:pt x="3018" y="5743"/>
                  </a:moveTo>
                  <a:lnTo>
                    <a:pt x="2677" y="6132"/>
                  </a:lnTo>
                  <a:lnTo>
                    <a:pt x="2555" y="6302"/>
                  </a:lnTo>
                  <a:lnTo>
                    <a:pt x="2288" y="6278"/>
                  </a:lnTo>
                  <a:lnTo>
                    <a:pt x="2312" y="6254"/>
                  </a:lnTo>
                  <a:lnTo>
                    <a:pt x="2409" y="6181"/>
                  </a:lnTo>
                  <a:lnTo>
                    <a:pt x="2482" y="6059"/>
                  </a:lnTo>
                  <a:lnTo>
                    <a:pt x="2604" y="5938"/>
                  </a:lnTo>
                  <a:lnTo>
                    <a:pt x="2750" y="5816"/>
                  </a:lnTo>
                  <a:lnTo>
                    <a:pt x="2823" y="5767"/>
                  </a:lnTo>
                  <a:lnTo>
                    <a:pt x="3018" y="5743"/>
                  </a:lnTo>
                  <a:close/>
                  <a:moveTo>
                    <a:pt x="9879" y="4672"/>
                  </a:moveTo>
                  <a:lnTo>
                    <a:pt x="9977" y="4818"/>
                  </a:lnTo>
                  <a:lnTo>
                    <a:pt x="9952" y="4818"/>
                  </a:lnTo>
                  <a:lnTo>
                    <a:pt x="9733" y="5062"/>
                  </a:lnTo>
                  <a:lnTo>
                    <a:pt x="9490" y="5281"/>
                  </a:lnTo>
                  <a:lnTo>
                    <a:pt x="8979" y="5719"/>
                  </a:lnTo>
                  <a:lnTo>
                    <a:pt x="8590" y="6035"/>
                  </a:lnTo>
                  <a:lnTo>
                    <a:pt x="8395" y="6181"/>
                  </a:lnTo>
                  <a:lnTo>
                    <a:pt x="8200" y="6351"/>
                  </a:lnTo>
                  <a:lnTo>
                    <a:pt x="8176" y="5694"/>
                  </a:lnTo>
                  <a:lnTo>
                    <a:pt x="8468" y="5573"/>
                  </a:lnTo>
                  <a:lnTo>
                    <a:pt x="8736" y="5402"/>
                  </a:lnTo>
                  <a:lnTo>
                    <a:pt x="9247" y="5086"/>
                  </a:lnTo>
                  <a:lnTo>
                    <a:pt x="9539" y="4916"/>
                  </a:lnTo>
                  <a:lnTo>
                    <a:pt x="9709" y="4794"/>
                  </a:lnTo>
                  <a:lnTo>
                    <a:pt x="9879" y="4672"/>
                  </a:lnTo>
                  <a:close/>
                  <a:moveTo>
                    <a:pt x="3967" y="5597"/>
                  </a:moveTo>
                  <a:lnTo>
                    <a:pt x="3869" y="5719"/>
                  </a:lnTo>
                  <a:lnTo>
                    <a:pt x="3723" y="5986"/>
                  </a:lnTo>
                  <a:lnTo>
                    <a:pt x="3553" y="6229"/>
                  </a:lnTo>
                  <a:lnTo>
                    <a:pt x="3504" y="6327"/>
                  </a:lnTo>
                  <a:lnTo>
                    <a:pt x="3456" y="6424"/>
                  </a:lnTo>
                  <a:lnTo>
                    <a:pt x="3164" y="6375"/>
                  </a:lnTo>
                  <a:lnTo>
                    <a:pt x="2920" y="6327"/>
                  </a:lnTo>
                  <a:lnTo>
                    <a:pt x="3066" y="6181"/>
                  </a:lnTo>
                  <a:lnTo>
                    <a:pt x="3431" y="5792"/>
                  </a:lnTo>
                  <a:lnTo>
                    <a:pt x="3602" y="5646"/>
                  </a:lnTo>
                  <a:lnTo>
                    <a:pt x="3967" y="5597"/>
                  </a:lnTo>
                  <a:close/>
                  <a:moveTo>
                    <a:pt x="5110" y="5354"/>
                  </a:moveTo>
                  <a:lnTo>
                    <a:pt x="4989" y="5475"/>
                  </a:lnTo>
                  <a:lnTo>
                    <a:pt x="4867" y="5597"/>
                  </a:lnTo>
                  <a:lnTo>
                    <a:pt x="4648" y="5865"/>
                  </a:lnTo>
                  <a:lnTo>
                    <a:pt x="4380" y="6205"/>
                  </a:lnTo>
                  <a:lnTo>
                    <a:pt x="4234" y="6400"/>
                  </a:lnTo>
                  <a:lnTo>
                    <a:pt x="4113" y="6594"/>
                  </a:lnTo>
                  <a:lnTo>
                    <a:pt x="3723" y="6497"/>
                  </a:lnTo>
                  <a:lnTo>
                    <a:pt x="3821" y="6400"/>
                  </a:lnTo>
                  <a:lnTo>
                    <a:pt x="3869" y="6278"/>
                  </a:lnTo>
                  <a:lnTo>
                    <a:pt x="3991" y="6084"/>
                  </a:lnTo>
                  <a:lnTo>
                    <a:pt x="4137" y="5865"/>
                  </a:lnTo>
                  <a:lnTo>
                    <a:pt x="4307" y="5694"/>
                  </a:lnTo>
                  <a:lnTo>
                    <a:pt x="4405" y="5597"/>
                  </a:lnTo>
                  <a:lnTo>
                    <a:pt x="4526" y="5500"/>
                  </a:lnTo>
                  <a:lnTo>
                    <a:pt x="5110" y="5354"/>
                  </a:lnTo>
                  <a:close/>
                  <a:moveTo>
                    <a:pt x="14065" y="6254"/>
                  </a:moveTo>
                  <a:lnTo>
                    <a:pt x="14138" y="6327"/>
                  </a:lnTo>
                  <a:lnTo>
                    <a:pt x="14235" y="6375"/>
                  </a:lnTo>
                  <a:lnTo>
                    <a:pt x="14430" y="6448"/>
                  </a:lnTo>
                  <a:lnTo>
                    <a:pt x="14186" y="6740"/>
                  </a:lnTo>
                  <a:lnTo>
                    <a:pt x="14016" y="6643"/>
                  </a:lnTo>
                  <a:lnTo>
                    <a:pt x="13846" y="6546"/>
                  </a:lnTo>
                  <a:lnTo>
                    <a:pt x="13675" y="6497"/>
                  </a:lnTo>
                  <a:lnTo>
                    <a:pt x="13481" y="6448"/>
                  </a:lnTo>
                  <a:lnTo>
                    <a:pt x="14065" y="6254"/>
                  </a:lnTo>
                  <a:close/>
                  <a:moveTo>
                    <a:pt x="5573" y="5451"/>
                  </a:moveTo>
                  <a:lnTo>
                    <a:pt x="5719" y="5621"/>
                  </a:lnTo>
                  <a:lnTo>
                    <a:pt x="5840" y="5767"/>
                  </a:lnTo>
                  <a:lnTo>
                    <a:pt x="5816" y="5767"/>
                  </a:lnTo>
                  <a:lnTo>
                    <a:pt x="5670" y="5840"/>
                  </a:lnTo>
                  <a:lnTo>
                    <a:pt x="5548" y="5962"/>
                  </a:lnTo>
                  <a:lnTo>
                    <a:pt x="5354" y="6205"/>
                  </a:lnTo>
                  <a:lnTo>
                    <a:pt x="5110" y="6473"/>
                  </a:lnTo>
                  <a:lnTo>
                    <a:pt x="4989" y="6619"/>
                  </a:lnTo>
                  <a:lnTo>
                    <a:pt x="4916" y="6765"/>
                  </a:lnTo>
                  <a:lnTo>
                    <a:pt x="4429" y="6667"/>
                  </a:lnTo>
                  <a:lnTo>
                    <a:pt x="4551" y="6546"/>
                  </a:lnTo>
                  <a:lnTo>
                    <a:pt x="4648" y="6424"/>
                  </a:lnTo>
                  <a:lnTo>
                    <a:pt x="4843" y="6157"/>
                  </a:lnTo>
                  <a:lnTo>
                    <a:pt x="5159" y="5816"/>
                  </a:lnTo>
                  <a:lnTo>
                    <a:pt x="5354" y="5646"/>
                  </a:lnTo>
                  <a:lnTo>
                    <a:pt x="5475" y="5548"/>
                  </a:lnTo>
                  <a:lnTo>
                    <a:pt x="5548" y="5451"/>
                  </a:lnTo>
                  <a:close/>
                  <a:moveTo>
                    <a:pt x="6035" y="5962"/>
                  </a:moveTo>
                  <a:lnTo>
                    <a:pt x="6278" y="6254"/>
                  </a:lnTo>
                  <a:lnTo>
                    <a:pt x="6157" y="6424"/>
                  </a:lnTo>
                  <a:lnTo>
                    <a:pt x="6011" y="6643"/>
                  </a:lnTo>
                  <a:lnTo>
                    <a:pt x="5889" y="6862"/>
                  </a:lnTo>
                  <a:lnTo>
                    <a:pt x="5840" y="6935"/>
                  </a:lnTo>
                  <a:lnTo>
                    <a:pt x="5840" y="7008"/>
                  </a:lnTo>
                  <a:lnTo>
                    <a:pt x="5232" y="6838"/>
                  </a:lnTo>
                  <a:lnTo>
                    <a:pt x="5402" y="6692"/>
                  </a:lnTo>
                  <a:lnTo>
                    <a:pt x="5548" y="6546"/>
                  </a:lnTo>
                  <a:lnTo>
                    <a:pt x="5767" y="6278"/>
                  </a:lnTo>
                  <a:lnTo>
                    <a:pt x="5889" y="6157"/>
                  </a:lnTo>
                  <a:lnTo>
                    <a:pt x="6011" y="6011"/>
                  </a:lnTo>
                  <a:lnTo>
                    <a:pt x="6035" y="5962"/>
                  </a:lnTo>
                  <a:close/>
                  <a:moveTo>
                    <a:pt x="7519" y="925"/>
                  </a:moveTo>
                  <a:lnTo>
                    <a:pt x="7470" y="1120"/>
                  </a:lnTo>
                  <a:lnTo>
                    <a:pt x="7470" y="1314"/>
                  </a:lnTo>
                  <a:lnTo>
                    <a:pt x="7470" y="1704"/>
                  </a:lnTo>
                  <a:lnTo>
                    <a:pt x="7495" y="2093"/>
                  </a:lnTo>
                  <a:lnTo>
                    <a:pt x="7519" y="2482"/>
                  </a:lnTo>
                  <a:lnTo>
                    <a:pt x="7592" y="3285"/>
                  </a:lnTo>
                  <a:lnTo>
                    <a:pt x="7665" y="4234"/>
                  </a:lnTo>
                  <a:lnTo>
                    <a:pt x="7714" y="5183"/>
                  </a:lnTo>
                  <a:lnTo>
                    <a:pt x="7714" y="6132"/>
                  </a:lnTo>
                  <a:lnTo>
                    <a:pt x="7714" y="7081"/>
                  </a:lnTo>
                  <a:lnTo>
                    <a:pt x="7519" y="6886"/>
                  </a:lnTo>
                  <a:lnTo>
                    <a:pt x="7324" y="6716"/>
                  </a:lnTo>
                  <a:lnTo>
                    <a:pt x="7032" y="6473"/>
                  </a:lnTo>
                  <a:lnTo>
                    <a:pt x="6522" y="5913"/>
                  </a:lnTo>
                  <a:lnTo>
                    <a:pt x="5986" y="5354"/>
                  </a:lnTo>
                  <a:lnTo>
                    <a:pt x="5792" y="5159"/>
                  </a:lnTo>
                  <a:lnTo>
                    <a:pt x="5670" y="5086"/>
                  </a:lnTo>
                  <a:lnTo>
                    <a:pt x="5573" y="5013"/>
                  </a:lnTo>
                  <a:lnTo>
                    <a:pt x="5719" y="4721"/>
                  </a:lnTo>
                  <a:lnTo>
                    <a:pt x="5913" y="4453"/>
                  </a:lnTo>
                  <a:lnTo>
                    <a:pt x="6278" y="3894"/>
                  </a:lnTo>
                  <a:lnTo>
                    <a:pt x="6449" y="3626"/>
                  </a:lnTo>
                  <a:lnTo>
                    <a:pt x="6570" y="3358"/>
                  </a:lnTo>
                  <a:lnTo>
                    <a:pt x="6692" y="3066"/>
                  </a:lnTo>
                  <a:lnTo>
                    <a:pt x="6789" y="2774"/>
                  </a:lnTo>
                  <a:lnTo>
                    <a:pt x="6984" y="2166"/>
                  </a:lnTo>
                  <a:lnTo>
                    <a:pt x="7203" y="1558"/>
                  </a:lnTo>
                  <a:lnTo>
                    <a:pt x="7349" y="1217"/>
                  </a:lnTo>
                  <a:lnTo>
                    <a:pt x="7519" y="925"/>
                  </a:lnTo>
                  <a:close/>
                  <a:moveTo>
                    <a:pt x="6497" y="6497"/>
                  </a:moveTo>
                  <a:lnTo>
                    <a:pt x="6522" y="6521"/>
                  </a:lnTo>
                  <a:lnTo>
                    <a:pt x="6716" y="6716"/>
                  </a:lnTo>
                  <a:lnTo>
                    <a:pt x="6643" y="6765"/>
                  </a:lnTo>
                  <a:lnTo>
                    <a:pt x="6595" y="6789"/>
                  </a:lnTo>
                  <a:lnTo>
                    <a:pt x="6497" y="6911"/>
                  </a:lnTo>
                  <a:lnTo>
                    <a:pt x="6400" y="7008"/>
                  </a:lnTo>
                  <a:lnTo>
                    <a:pt x="6327" y="7130"/>
                  </a:lnTo>
                  <a:lnTo>
                    <a:pt x="5986" y="7057"/>
                  </a:lnTo>
                  <a:lnTo>
                    <a:pt x="6059" y="7008"/>
                  </a:lnTo>
                  <a:lnTo>
                    <a:pt x="6132" y="6935"/>
                  </a:lnTo>
                  <a:lnTo>
                    <a:pt x="6254" y="6838"/>
                  </a:lnTo>
                  <a:lnTo>
                    <a:pt x="6497" y="6497"/>
                  </a:lnTo>
                  <a:close/>
                  <a:moveTo>
                    <a:pt x="13286" y="6521"/>
                  </a:moveTo>
                  <a:lnTo>
                    <a:pt x="13627" y="6740"/>
                  </a:lnTo>
                  <a:lnTo>
                    <a:pt x="13967" y="6935"/>
                  </a:lnTo>
                  <a:lnTo>
                    <a:pt x="13870" y="7032"/>
                  </a:lnTo>
                  <a:lnTo>
                    <a:pt x="13724" y="7178"/>
                  </a:lnTo>
                  <a:lnTo>
                    <a:pt x="13578" y="7081"/>
                  </a:lnTo>
                  <a:lnTo>
                    <a:pt x="13456" y="7032"/>
                  </a:lnTo>
                  <a:lnTo>
                    <a:pt x="13164" y="6911"/>
                  </a:lnTo>
                  <a:lnTo>
                    <a:pt x="12897" y="6813"/>
                  </a:lnTo>
                  <a:lnTo>
                    <a:pt x="12653" y="6716"/>
                  </a:lnTo>
                  <a:lnTo>
                    <a:pt x="13286" y="6521"/>
                  </a:lnTo>
                  <a:close/>
                  <a:moveTo>
                    <a:pt x="10171" y="5062"/>
                  </a:moveTo>
                  <a:lnTo>
                    <a:pt x="10220" y="5135"/>
                  </a:lnTo>
                  <a:lnTo>
                    <a:pt x="10196" y="5159"/>
                  </a:lnTo>
                  <a:lnTo>
                    <a:pt x="9587" y="5816"/>
                  </a:lnTo>
                  <a:lnTo>
                    <a:pt x="9003" y="6521"/>
                  </a:lnTo>
                  <a:lnTo>
                    <a:pt x="8809" y="6716"/>
                  </a:lnTo>
                  <a:lnTo>
                    <a:pt x="8590" y="6935"/>
                  </a:lnTo>
                  <a:lnTo>
                    <a:pt x="8371" y="7154"/>
                  </a:lnTo>
                  <a:lnTo>
                    <a:pt x="8152" y="7373"/>
                  </a:lnTo>
                  <a:lnTo>
                    <a:pt x="8200" y="6740"/>
                  </a:lnTo>
                  <a:lnTo>
                    <a:pt x="8444" y="6570"/>
                  </a:lnTo>
                  <a:lnTo>
                    <a:pt x="8663" y="6400"/>
                  </a:lnTo>
                  <a:lnTo>
                    <a:pt x="9101" y="6035"/>
                  </a:lnTo>
                  <a:lnTo>
                    <a:pt x="9660" y="5573"/>
                  </a:lnTo>
                  <a:lnTo>
                    <a:pt x="9928" y="5329"/>
                  </a:lnTo>
                  <a:lnTo>
                    <a:pt x="10171" y="5062"/>
                  </a:lnTo>
                  <a:close/>
                  <a:moveTo>
                    <a:pt x="10488" y="5329"/>
                  </a:moveTo>
                  <a:lnTo>
                    <a:pt x="10731" y="5427"/>
                  </a:lnTo>
                  <a:lnTo>
                    <a:pt x="10999" y="5500"/>
                  </a:lnTo>
                  <a:lnTo>
                    <a:pt x="11510" y="5597"/>
                  </a:lnTo>
                  <a:lnTo>
                    <a:pt x="11850" y="5670"/>
                  </a:lnTo>
                  <a:lnTo>
                    <a:pt x="12167" y="5694"/>
                  </a:lnTo>
                  <a:lnTo>
                    <a:pt x="12824" y="5719"/>
                  </a:lnTo>
                  <a:lnTo>
                    <a:pt x="13529" y="5743"/>
                  </a:lnTo>
                  <a:lnTo>
                    <a:pt x="14235" y="5792"/>
                  </a:lnTo>
                  <a:lnTo>
                    <a:pt x="13505" y="6059"/>
                  </a:lnTo>
                  <a:lnTo>
                    <a:pt x="12799" y="6278"/>
                  </a:lnTo>
                  <a:lnTo>
                    <a:pt x="11339" y="6692"/>
                  </a:lnTo>
                  <a:lnTo>
                    <a:pt x="9612" y="7130"/>
                  </a:lnTo>
                  <a:lnTo>
                    <a:pt x="9149" y="7251"/>
                  </a:lnTo>
                  <a:lnTo>
                    <a:pt x="8663" y="7373"/>
                  </a:lnTo>
                  <a:lnTo>
                    <a:pt x="9101" y="6862"/>
                  </a:lnTo>
                  <a:lnTo>
                    <a:pt x="9758" y="6132"/>
                  </a:lnTo>
                  <a:lnTo>
                    <a:pt x="10098" y="5767"/>
                  </a:lnTo>
                  <a:lnTo>
                    <a:pt x="10439" y="5402"/>
                  </a:lnTo>
                  <a:lnTo>
                    <a:pt x="10488" y="5329"/>
                  </a:lnTo>
                  <a:close/>
                  <a:moveTo>
                    <a:pt x="6862" y="6886"/>
                  </a:moveTo>
                  <a:lnTo>
                    <a:pt x="7349" y="7422"/>
                  </a:lnTo>
                  <a:lnTo>
                    <a:pt x="7349" y="7422"/>
                  </a:lnTo>
                  <a:lnTo>
                    <a:pt x="6570" y="7203"/>
                  </a:lnTo>
                  <a:lnTo>
                    <a:pt x="6668" y="7105"/>
                  </a:lnTo>
                  <a:lnTo>
                    <a:pt x="6765" y="7008"/>
                  </a:lnTo>
                  <a:lnTo>
                    <a:pt x="6862" y="6911"/>
                  </a:lnTo>
                  <a:lnTo>
                    <a:pt x="6862" y="6886"/>
                  </a:lnTo>
                  <a:close/>
                  <a:moveTo>
                    <a:pt x="12386" y="6789"/>
                  </a:moveTo>
                  <a:lnTo>
                    <a:pt x="12483" y="6911"/>
                  </a:lnTo>
                  <a:lnTo>
                    <a:pt x="12629" y="7008"/>
                  </a:lnTo>
                  <a:lnTo>
                    <a:pt x="12775" y="7105"/>
                  </a:lnTo>
                  <a:lnTo>
                    <a:pt x="12921" y="7178"/>
                  </a:lnTo>
                  <a:lnTo>
                    <a:pt x="13432" y="7422"/>
                  </a:lnTo>
                  <a:lnTo>
                    <a:pt x="13140" y="7641"/>
                  </a:lnTo>
                  <a:lnTo>
                    <a:pt x="12970" y="7543"/>
                  </a:lnTo>
                  <a:lnTo>
                    <a:pt x="12799" y="7470"/>
                  </a:lnTo>
                  <a:lnTo>
                    <a:pt x="12483" y="7349"/>
                  </a:lnTo>
                  <a:lnTo>
                    <a:pt x="12045" y="7154"/>
                  </a:lnTo>
                  <a:lnTo>
                    <a:pt x="11826" y="7057"/>
                  </a:lnTo>
                  <a:lnTo>
                    <a:pt x="11607" y="7008"/>
                  </a:lnTo>
                  <a:lnTo>
                    <a:pt x="12386" y="6789"/>
                  </a:lnTo>
                  <a:close/>
                  <a:moveTo>
                    <a:pt x="11461" y="7057"/>
                  </a:moveTo>
                  <a:lnTo>
                    <a:pt x="11534" y="7154"/>
                  </a:lnTo>
                  <a:lnTo>
                    <a:pt x="11631" y="7251"/>
                  </a:lnTo>
                  <a:lnTo>
                    <a:pt x="11850" y="7397"/>
                  </a:lnTo>
                  <a:lnTo>
                    <a:pt x="12069" y="7519"/>
                  </a:lnTo>
                  <a:lnTo>
                    <a:pt x="12313" y="7641"/>
                  </a:lnTo>
                  <a:lnTo>
                    <a:pt x="12532" y="7762"/>
                  </a:lnTo>
                  <a:lnTo>
                    <a:pt x="12799" y="7908"/>
                  </a:lnTo>
                  <a:lnTo>
                    <a:pt x="12483" y="8152"/>
                  </a:lnTo>
                  <a:lnTo>
                    <a:pt x="12410" y="8054"/>
                  </a:lnTo>
                  <a:lnTo>
                    <a:pt x="12337" y="7981"/>
                  </a:lnTo>
                  <a:lnTo>
                    <a:pt x="12240" y="7908"/>
                  </a:lnTo>
                  <a:lnTo>
                    <a:pt x="12118" y="7860"/>
                  </a:lnTo>
                  <a:lnTo>
                    <a:pt x="11875" y="7762"/>
                  </a:lnTo>
                  <a:lnTo>
                    <a:pt x="11656" y="7689"/>
                  </a:lnTo>
                  <a:lnTo>
                    <a:pt x="11145" y="7470"/>
                  </a:lnTo>
                  <a:lnTo>
                    <a:pt x="10901" y="7349"/>
                  </a:lnTo>
                  <a:lnTo>
                    <a:pt x="10634" y="7251"/>
                  </a:lnTo>
                  <a:lnTo>
                    <a:pt x="11437" y="7057"/>
                  </a:lnTo>
                  <a:close/>
                  <a:moveTo>
                    <a:pt x="10439" y="7324"/>
                  </a:moveTo>
                  <a:lnTo>
                    <a:pt x="10512" y="7422"/>
                  </a:lnTo>
                  <a:lnTo>
                    <a:pt x="10609" y="7495"/>
                  </a:lnTo>
                  <a:lnTo>
                    <a:pt x="10828" y="7665"/>
                  </a:lnTo>
                  <a:lnTo>
                    <a:pt x="11047" y="7787"/>
                  </a:lnTo>
                  <a:lnTo>
                    <a:pt x="11291" y="7884"/>
                  </a:lnTo>
                  <a:lnTo>
                    <a:pt x="11996" y="8176"/>
                  </a:lnTo>
                  <a:lnTo>
                    <a:pt x="12167" y="8249"/>
                  </a:lnTo>
                  <a:lnTo>
                    <a:pt x="12215" y="8273"/>
                  </a:lnTo>
                  <a:lnTo>
                    <a:pt x="12288" y="8298"/>
                  </a:lnTo>
                  <a:lnTo>
                    <a:pt x="11996" y="8541"/>
                  </a:lnTo>
                  <a:lnTo>
                    <a:pt x="11972" y="8541"/>
                  </a:lnTo>
                  <a:lnTo>
                    <a:pt x="11583" y="8444"/>
                  </a:lnTo>
                  <a:lnTo>
                    <a:pt x="11218" y="8322"/>
                  </a:lnTo>
                  <a:lnTo>
                    <a:pt x="10853" y="8152"/>
                  </a:lnTo>
                  <a:lnTo>
                    <a:pt x="10512" y="7957"/>
                  </a:lnTo>
                  <a:lnTo>
                    <a:pt x="10098" y="7714"/>
                  </a:lnTo>
                  <a:lnTo>
                    <a:pt x="9879" y="7592"/>
                  </a:lnTo>
                  <a:lnTo>
                    <a:pt x="9660" y="7495"/>
                  </a:lnTo>
                  <a:lnTo>
                    <a:pt x="10439" y="7324"/>
                  </a:lnTo>
                  <a:close/>
                  <a:moveTo>
                    <a:pt x="8225" y="8103"/>
                  </a:moveTo>
                  <a:lnTo>
                    <a:pt x="8638" y="8249"/>
                  </a:lnTo>
                  <a:lnTo>
                    <a:pt x="9028" y="8419"/>
                  </a:lnTo>
                  <a:lnTo>
                    <a:pt x="8930" y="8517"/>
                  </a:lnTo>
                  <a:lnTo>
                    <a:pt x="8784" y="8638"/>
                  </a:lnTo>
                  <a:lnTo>
                    <a:pt x="8711" y="8711"/>
                  </a:lnTo>
                  <a:lnTo>
                    <a:pt x="8687" y="8784"/>
                  </a:lnTo>
                  <a:lnTo>
                    <a:pt x="8225" y="8103"/>
                  </a:lnTo>
                  <a:close/>
                  <a:moveTo>
                    <a:pt x="7689" y="8663"/>
                  </a:moveTo>
                  <a:lnTo>
                    <a:pt x="7714" y="9003"/>
                  </a:lnTo>
                  <a:lnTo>
                    <a:pt x="7689" y="9003"/>
                  </a:lnTo>
                  <a:lnTo>
                    <a:pt x="7519" y="8930"/>
                  </a:lnTo>
                  <a:lnTo>
                    <a:pt x="7665" y="8687"/>
                  </a:lnTo>
                  <a:lnTo>
                    <a:pt x="7689" y="8663"/>
                  </a:lnTo>
                  <a:close/>
                  <a:moveTo>
                    <a:pt x="9344" y="7592"/>
                  </a:moveTo>
                  <a:lnTo>
                    <a:pt x="9612" y="7787"/>
                  </a:lnTo>
                  <a:lnTo>
                    <a:pt x="9904" y="7981"/>
                  </a:lnTo>
                  <a:lnTo>
                    <a:pt x="10463" y="8322"/>
                  </a:lnTo>
                  <a:lnTo>
                    <a:pt x="10755" y="8492"/>
                  </a:lnTo>
                  <a:lnTo>
                    <a:pt x="11047" y="8638"/>
                  </a:lnTo>
                  <a:lnTo>
                    <a:pt x="11364" y="8760"/>
                  </a:lnTo>
                  <a:lnTo>
                    <a:pt x="11680" y="8833"/>
                  </a:lnTo>
                  <a:lnTo>
                    <a:pt x="11510" y="9003"/>
                  </a:lnTo>
                  <a:lnTo>
                    <a:pt x="11485" y="9028"/>
                  </a:lnTo>
                  <a:lnTo>
                    <a:pt x="10463" y="8565"/>
                  </a:lnTo>
                  <a:lnTo>
                    <a:pt x="9952" y="8371"/>
                  </a:lnTo>
                  <a:lnTo>
                    <a:pt x="9417" y="8176"/>
                  </a:lnTo>
                  <a:lnTo>
                    <a:pt x="8979" y="7981"/>
                  </a:lnTo>
                  <a:lnTo>
                    <a:pt x="8736" y="7884"/>
                  </a:lnTo>
                  <a:lnTo>
                    <a:pt x="8468" y="7811"/>
                  </a:lnTo>
                  <a:lnTo>
                    <a:pt x="8906" y="7714"/>
                  </a:lnTo>
                  <a:lnTo>
                    <a:pt x="9344" y="7592"/>
                  </a:lnTo>
                  <a:close/>
                  <a:moveTo>
                    <a:pt x="9368" y="8565"/>
                  </a:moveTo>
                  <a:lnTo>
                    <a:pt x="9733" y="8687"/>
                  </a:lnTo>
                  <a:lnTo>
                    <a:pt x="9660" y="8760"/>
                  </a:lnTo>
                  <a:lnTo>
                    <a:pt x="9198" y="9076"/>
                  </a:lnTo>
                  <a:lnTo>
                    <a:pt x="9101" y="9149"/>
                  </a:lnTo>
                  <a:lnTo>
                    <a:pt x="9003" y="9247"/>
                  </a:lnTo>
                  <a:lnTo>
                    <a:pt x="8760" y="8906"/>
                  </a:lnTo>
                  <a:lnTo>
                    <a:pt x="8784" y="8906"/>
                  </a:lnTo>
                  <a:lnTo>
                    <a:pt x="8930" y="8809"/>
                  </a:lnTo>
                  <a:lnTo>
                    <a:pt x="9052" y="8711"/>
                  </a:lnTo>
                  <a:lnTo>
                    <a:pt x="9174" y="8638"/>
                  </a:lnTo>
                  <a:lnTo>
                    <a:pt x="9344" y="8590"/>
                  </a:lnTo>
                  <a:lnTo>
                    <a:pt x="9368" y="8565"/>
                  </a:lnTo>
                  <a:close/>
                  <a:moveTo>
                    <a:pt x="828" y="6181"/>
                  </a:moveTo>
                  <a:lnTo>
                    <a:pt x="1168" y="6302"/>
                  </a:lnTo>
                  <a:lnTo>
                    <a:pt x="1533" y="6400"/>
                  </a:lnTo>
                  <a:lnTo>
                    <a:pt x="2239" y="6546"/>
                  </a:lnTo>
                  <a:lnTo>
                    <a:pt x="2507" y="6570"/>
                  </a:lnTo>
                  <a:lnTo>
                    <a:pt x="2750" y="6594"/>
                  </a:lnTo>
                  <a:lnTo>
                    <a:pt x="3018" y="6619"/>
                  </a:lnTo>
                  <a:lnTo>
                    <a:pt x="3285" y="6643"/>
                  </a:lnTo>
                  <a:lnTo>
                    <a:pt x="4356" y="6911"/>
                  </a:lnTo>
                  <a:lnTo>
                    <a:pt x="5159" y="7081"/>
                  </a:lnTo>
                  <a:lnTo>
                    <a:pt x="5938" y="7300"/>
                  </a:lnTo>
                  <a:lnTo>
                    <a:pt x="7519" y="7762"/>
                  </a:lnTo>
                  <a:lnTo>
                    <a:pt x="6546" y="8273"/>
                  </a:lnTo>
                  <a:lnTo>
                    <a:pt x="5548" y="8736"/>
                  </a:lnTo>
                  <a:lnTo>
                    <a:pt x="4697" y="9076"/>
                  </a:lnTo>
                  <a:lnTo>
                    <a:pt x="4453" y="9198"/>
                  </a:lnTo>
                  <a:lnTo>
                    <a:pt x="4332" y="9271"/>
                  </a:lnTo>
                  <a:lnTo>
                    <a:pt x="4234" y="9368"/>
                  </a:lnTo>
                  <a:lnTo>
                    <a:pt x="4210" y="9320"/>
                  </a:lnTo>
                  <a:lnTo>
                    <a:pt x="3991" y="9003"/>
                  </a:lnTo>
                  <a:lnTo>
                    <a:pt x="3748" y="8687"/>
                  </a:lnTo>
                  <a:lnTo>
                    <a:pt x="3456" y="8395"/>
                  </a:lnTo>
                  <a:lnTo>
                    <a:pt x="3164" y="8127"/>
                  </a:lnTo>
                  <a:lnTo>
                    <a:pt x="2531" y="7616"/>
                  </a:lnTo>
                  <a:lnTo>
                    <a:pt x="2239" y="7373"/>
                  </a:lnTo>
                  <a:lnTo>
                    <a:pt x="1947" y="7105"/>
                  </a:lnTo>
                  <a:lnTo>
                    <a:pt x="1728" y="6911"/>
                  </a:lnTo>
                  <a:lnTo>
                    <a:pt x="1485" y="6716"/>
                  </a:lnTo>
                  <a:lnTo>
                    <a:pt x="1047" y="6375"/>
                  </a:lnTo>
                  <a:lnTo>
                    <a:pt x="828" y="6181"/>
                  </a:lnTo>
                  <a:close/>
                  <a:moveTo>
                    <a:pt x="10098" y="8833"/>
                  </a:moveTo>
                  <a:lnTo>
                    <a:pt x="10658" y="9076"/>
                  </a:lnTo>
                  <a:lnTo>
                    <a:pt x="10366" y="9247"/>
                  </a:lnTo>
                  <a:lnTo>
                    <a:pt x="10098" y="9393"/>
                  </a:lnTo>
                  <a:lnTo>
                    <a:pt x="9758" y="9612"/>
                  </a:lnTo>
                  <a:lnTo>
                    <a:pt x="9612" y="9758"/>
                  </a:lnTo>
                  <a:lnTo>
                    <a:pt x="9466" y="9904"/>
                  </a:lnTo>
                  <a:lnTo>
                    <a:pt x="9125" y="9417"/>
                  </a:lnTo>
                  <a:lnTo>
                    <a:pt x="9198" y="9393"/>
                  </a:lnTo>
                  <a:lnTo>
                    <a:pt x="9271" y="9368"/>
                  </a:lnTo>
                  <a:lnTo>
                    <a:pt x="9417" y="9271"/>
                  </a:lnTo>
                  <a:lnTo>
                    <a:pt x="9660" y="9101"/>
                  </a:lnTo>
                  <a:lnTo>
                    <a:pt x="10098" y="8857"/>
                  </a:lnTo>
                  <a:lnTo>
                    <a:pt x="10098" y="8833"/>
                  </a:lnTo>
                  <a:close/>
                  <a:moveTo>
                    <a:pt x="7324" y="9174"/>
                  </a:moveTo>
                  <a:lnTo>
                    <a:pt x="7446" y="9222"/>
                  </a:lnTo>
                  <a:lnTo>
                    <a:pt x="7519" y="9295"/>
                  </a:lnTo>
                  <a:lnTo>
                    <a:pt x="7738" y="9393"/>
                  </a:lnTo>
                  <a:lnTo>
                    <a:pt x="7738" y="9855"/>
                  </a:lnTo>
                  <a:lnTo>
                    <a:pt x="7738" y="10001"/>
                  </a:lnTo>
                  <a:lnTo>
                    <a:pt x="7495" y="9855"/>
                  </a:lnTo>
                  <a:lnTo>
                    <a:pt x="7251" y="9733"/>
                  </a:lnTo>
                  <a:lnTo>
                    <a:pt x="7105" y="9685"/>
                  </a:lnTo>
                  <a:lnTo>
                    <a:pt x="6984" y="9660"/>
                  </a:lnTo>
                  <a:lnTo>
                    <a:pt x="7324" y="9174"/>
                  </a:lnTo>
                  <a:close/>
                  <a:moveTo>
                    <a:pt x="6911" y="9758"/>
                  </a:moveTo>
                  <a:lnTo>
                    <a:pt x="7008" y="9879"/>
                  </a:lnTo>
                  <a:lnTo>
                    <a:pt x="7130" y="10001"/>
                  </a:lnTo>
                  <a:lnTo>
                    <a:pt x="7373" y="10196"/>
                  </a:lnTo>
                  <a:lnTo>
                    <a:pt x="7543" y="10317"/>
                  </a:lnTo>
                  <a:lnTo>
                    <a:pt x="7762" y="10415"/>
                  </a:lnTo>
                  <a:lnTo>
                    <a:pt x="7762" y="10926"/>
                  </a:lnTo>
                  <a:lnTo>
                    <a:pt x="7470" y="10707"/>
                  </a:lnTo>
                  <a:lnTo>
                    <a:pt x="7203" y="10488"/>
                  </a:lnTo>
                  <a:lnTo>
                    <a:pt x="7057" y="10415"/>
                  </a:lnTo>
                  <a:lnTo>
                    <a:pt x="6911" y="10317"/>
                  </a:lnTo>
                  <a:lnTo>
                    <a:pt x="6741" y="10269"/>
                  </a:lnTo>
                  <a:lnTo>
                    <a:pt x="6570" y="10244"/>
                  </a:lnTo>
                  <a:lnTo>
                    <a:pt x="6911" y="9758"/>
                  </a:lnTo>
                  <a:close/>
                  <a:moveTo>
                    <a:pt x="11072" y="9271"/>
                  </a:moveTo>
                  <a:lnTo>
                    <a:pt x="11291" y="9368"/>
                  </a:lnTo>
                  <a:lnTo>
                    <a:pt x="11266" y="9490"/>
                  </a:lnTo>
                  <a:lnTo>
                    <a:pt x="11266" y="9612"/>
                  </a:lnTo>
                  <a:lnTo>
                    <a:pt x="11096" y="9685"/>
                  </a:lnTo>
                  <a:lnTo>
                    <a:pt x="10950" y="9782"/>
                  </a:lnTo>
                  <a:lnTo>
                    <a:pt x="10658" y="9977"/>
                  </a:lnTo>
                  <a:lnTo>
                    <a:pt x="10293" y="10220"/>
                  </a:lnTo>
                  <a:lnTo>
                    <a:pt x="10123" y="10366"/>
                  </a:lnTo>
                  <a:lnTo>
                    <a:pt x="10050" y="10439"/>
                  </a:lnTo>
                  <a:lnTo>
                    <a:pt x="10001" y="10536"/>
                  </a:lnTo>
                  <a:lnTo>
                    <a:pt x="10001" y="10585"/>
                  </a:lnTo>
                  <a:lnTo>
                    <a:pt x="10025" y="10609"/>
                  </a:lnTo>
                  <a:lnTo>
                    <a:pt x="10123" y="10609"/>
                  </a:lnTo>
                  <a:lnTo>
                    <a:pt x="10220" y="10585"/>
                  </a:lnTo>
                  <a:lnTo>
                    <a:pt x="10390" y="10512"/>
                  </a:lnTo>
                  <a:lnTo>
                    <a:pt x="10561" y="10390"/>
                  </a:lnTo>
                  <a:lnTo>
                    <a:pt x="10731" y="10269"/>
                  </a:lnTo>
                  <a:lnTo>
                    <a:pt x="10999" y="10074"/>
                  </a:lnTo>
                  <a:lnTo>
                    <a:pt x="11291" y="9904"/>
                  </a:lnTo>
                  <a:lnTo>
                    <a:pt x="11339" y="10171"/>
                  </a:lnTo>
                  <a:lnTo>
                    <a:pt x="11412" y="10390"/>
                  </a:lnTo>
                  <a:lnTo>
                    <a:pt x="11145" y="10488"/>
                  </a:lnTo>
                  <a:lnTo>
                    <a:pt x="10877" y="10634"/>
                  </a:lnTo>
                  <a:lnTo>
                    <a:pt x="10731" y="10682"/>
                  </a:lnTo>
                  <a:lnTo>
                    <a:pt x="10561" y="10804"/>
                  </a:lnTo>
                  <a:lnTo>
                    <a:pt x="10415" y="10926"/>
                  </a:lnTo>
                  <a:lnTo>
                    <a:pt x="10342" y="10999"/>
                  </a:lnTo>
                  <a:lnTo>
                    <a:pt x="10317" y="11072"/>
                  </a:lnTo>
                  <a:lnTo>
                    <a:pt x="9879" y="10463"/>
                  </a:lnTo>
                  <a:lnTo>
                    <a:pt x="9587" y="10050"/>
                  </a:lnTo>
                  <a:lnTo>
                    <a:pt x="9733" y="10001"/>
                  </a:lnTo>
                  <a:lnTo>
                    <a:pt x="9904" y="9928"/>
                  </a:lnTo>
                  <a:lnTo>
                    <a:pt x="10196" y="9758"/>
                  </a:lnTo>
                  <a:lnTo>
                    <a:pt x="10634" y="9514"/>
                  </a:lnTo>
                  <a:lnTo>
                    <a:pt x="11047" y="9295"/>
                  </a:lnTo>
                  <a:lnTo>
                    <a:pt x="11072" y="9271"/>
                  </a:lnTo>
                  <a:close/>
                  <a:moveTo>
                    <a:pt x="11534" y="10780"/>
                  </a:moveTo>
                  <a:lnTo>
                    <a:pt x="11656" y="11193"/>
                  </a:lnTo>
                  <a:lnTo>
                    <a:pt x="11631" y="11193"/>
                  </a:lnTo>
                  <a:lnTo>
                    <a:pt x="11437" y="11364"/>
                  </a:lnTo>
                  <a:lnTo>
                    <a:pt x="11218" y="11510"/>
                  </a:lnTo>
                  <a:lnTo>
                    <a:pt x="11023" y="11631"/>
                  </a:lnTo>
                  <a:lnTo>
                    <a:pt x="10828" y="11753"/>
                  </a:lnTo>
                  <a:lnTo>
                    <a:pt x="10804" y="11777"/>
                  </a:lnTo>
                  <a:lnTo>
                    <a:pt x="10439" y="11242"/>
                  </a:lnTo>
                  <a:lnTo>
                    <a:pt x="10512" y="11242"/>
                  </a:lnTo>
                  <a:lnTo>
                    <a:pt x="10585" y="11218"/>
                  </a:lnTo>
                  <a:lnTo>
                    <a:pt x="10731" y="11145"/>
                  </a:lnTo>
                  <a:lnTo>
                    <a:pt x="10999" y="10974"/>
                  </a:lnTo>
                  <a:lnTo>
                    <a:pt x="11534" y="10780"/>
                  </a:lnTo>
                  <a:close/>
                  <a:moveTo>
                    <a:pt x="6522" y="10342"/>
                  </a:moveTo>
                  <a:lnTo>
                    <a:pt x="6668" y="10439"/>
                  </a:lnTo>
                  <a:lnTo>
                    <a:pt x="6838" y="10561"/>
                  </a:lnTo>
                  <a:lnTo>
                    <a:pt x="7105" y="10853"/>
                  </a:lnTo>
                  <a:lnTo>
                    <a:pt x="7251" y="10999"/>
                  </a:lnTo>
                  <a:lnTo>
                    <a:pt x="7397" y="11120"/>
                  </a:lnTo>
                  <a:lnTo>
                    <a:pt x="7568" y="11218"/>
                  </a:lnTo>
                  <a:lnTo>
                    <a:pt x="7738" y="11291"/>
                  </a:lnTo>
                  <a:lnTo>
                    <a:pt x="7762" y="11291"/>
                  </a:lnTo>
                  <a:lnTo>
                    <a:pt x="7762" y="12021"/>
                  </a:lnTo>
                  <a:lnTo>
                    <a:pt x="7665" y="11948"/>
                  </a:lnTo>
                  <a:lnTo>
                    <a:pt x="7568" y="11875"/>
                  </a:lnTo>
                  <a:lnTo>
                    <a:pt x="7397" y="11704"/>
                  </a:lnTo>
                  <a:lnTo>
                    <a:pt x="7057" y="11364"/>
                  </a:lnTo>
                  <a:lnTo>
                    <a:pt x="6862" y="11193"/>
                  </a:lnTo>
                  <a:lnTo>
                    <a:pt x="6619" y="11072"/>
                  </a:lnTo>
                  <a:lnTo>
                    <a:pt x="6376" y="10999"/>
                  </a:lnTo>
                  <a:lnTo>
                    <a:pt x="6132" y="10926"/>
                  </a:lnTo>
                  <a:lnTo>
                    <a:pt x="6522" y="10342"/>
                  </a:lnTo>
                  <a:close/>
                  <a:moveTo>
                    <a:pt x="11753" y="11510"/>
                  </a:moveTo>
                  <a:lnTo>
                    <a:pt x="11826" y="11802"/>
                  </a:lnTo>
                  <a:lnTo>
                    <a:pt x="11704" y="11826"/>
                  </a:lnTo>
                  <a:lnTo>
                    <a:pt x="11607" y="11899"/>
                  </a:lnTo>
                  <a:lnTo>
                    <a:pt x="11412" y="12021"/>
                  </a:lnTo>
                  <a:lnTo>
                    <a:pt x="11291" y="12167"/>
                  </a:lnTo>
                  <a:lnTo>
                    <a:pt x="11218" y="12240"/>
                  </a:lnTo>
                  <a:lnTo>
                    <a:pt x="11193" y="12313"/>
                  </a:lnTo>
                  <a:lnTo>
                    <a:pt x="10901" y="11899"/>
                  </a:lnTo>
                  <a:lnTo>
                    <a:pt x="11120" y="11850"/>
                  </a:lnTo>
                  <a:lnTo>
                    <a:pt x="11339" y="11777"/>
                  </a:lnTo>
                  <a:lnTo>
                    <a:pt x="11558" y="11656"/>
                  </a:lnTo>
                  <a:lnTo>
                    <a:pt x="11753" y="11510"/>
                  </a:lnTo>
                  <a:close/>
                  <a:moveTo>
                    <a:pt x="6059" y="11047"/>
                  </a:moveTo>
                  <a:lnTo>
                    <a:pt x="6303" y="11218"/>
                  </a:lnTo>
                  <a:lnTo>
                    <a:pt x="6546" y="11388"/>
                  </a:lnTo>
                  <a:lnTo>
                    <a:pt x="6789" y="11583"/>
                  </a:lnTo>
                  <a:lnTo>
                    <a:pt x="6984" y="11802"/>
                  </a:lnTo>
                  <a:lnTo>
                    <a:pt x="7251" y="12069"/>
                  </a:lnTo>
                  <a:lnTo>
                    <a:pt x="7397" y="12215"/>
                  </a:lnTo>
                  <a:lnTo>
                    <a:pt x="7543" y="12313"/>
                  </a:lnTo>
                  <a:lnTo>
                    <a:pt x="7276" y="12459"/>
                  </a:lnTo>
                  <a:lnTo>
                    <a:pt x="7154" y="12386"/>
                  </a:lnTo>
                  <a:lnTo>
                    <a:pt x="7008" y="12337"/>
                  </a:lnTo>
                  <a:lnTo>
                    <a:pt x="6765" y="12215"/>
                  </a:lnTo>
                  <a:lnTo>
                    <a:pt x="6522" y="12069"/>
                  </a:lnTo>
                  <a:lnTo>
                    <a:pt x="6327" y="11948"/>
                  </a:lnTo>
                  <a:lnTo>
                    <a:pt x="6157" y="11802"/>
                  </a:lnTo>
                  <a:lnTo>
                    <a:pt x="5962" y="11656"/>
                  </a:lnTo>
                  <a:lnTo>
                    <a:pt x="5767" y="11534"/>
                  </a:lnTo>
                  <a:lnTo>
                    <a:pt x="6059" y="11047"/>
                  </a:lnTo>
                  <a:close/>
                  <a:moveTo>
                    <a:pt x="5670" y="11680"/>
                  </a:moveTo>
                  <a:lnTo>
                    <a:pt x="5719" y="11777"/>
                  </a:lnTo>
                  <a:lnTo>
                    <a:pt x="5792" y="11850"/>
                  </a:lnTo>
                  <a:lnTo>
                    <a:pt x="5938" y="12021"/>
                  </a:lnTo>
                  <a:lnTo>
                    <a:pt x="6108" y="12167"/>
                  </a:lnTo>
                  <a:lnTo>
                    <a:pt x="6278" y="12288"/>
                  </a:lnTo>
                  <a:lnTo>
                    <a:pt x="6546" y="12483"/>
                  </a:lnTo>
                  <a:lnTo>
                    <a:pt x="6716" y="12580"/>
                  </a:lnTo>
                  <a:lnTo>
                    <a:pt x="6887" y="12678"/>
                  </a:lnTo>
                  <a:lnTo>
                    <a:pt x="6522" y="12848"/>
                  </a:lnTo>
                  <a:lnTo>
                    <a:pt x="6230" y="12653"/>
                  </a:lnTo>
                  <a:lnTo>
                    <a:pt x="5938" y="12434"/>
                  </a:lnTo>
                  <a:lnTo>
                    <a:pt x="5694" y="12215"/>
                  </a:lnTo>
                  <a:lnTo>
                    <a:pt x="5475" y="12021"/>
                  </a:lnTo>
                  <a:lnTo>
                    <a:pt x="5621" y="11777"/>
                  </a:lnTo>
                  <a:lnTo>
                    <a:pt x="5670" y="11680"/>
                  </a:lnTo>
                  <a:close/>
                  <a:moveTo>
                    <a:pt x="11899" y="12094"/>
                  </a:moveTo>
                  <a:lnTo>
                    <a:pt x="12021" y="12605"/>
                  </a:lnTo>
                  <a:lnTo>
                    <a:pt x="11899" y="12726"/>
                  </a:lnTo>
                  <a:lnTo>
                    <a:pt x="11777" y="12848"/>
                  </a:lnTo>
                  <a:lnTo>
                    <a:pt x="11729" y="12921"/>
                  </a:lnTo>
                  <a:lnTo>
                    <a:pt x="11680" y="12994"/>
                  </a:lnTo>
                  <a:lnTo>
                    <a:pt x="11680" y="13018"/>
                  </a:lnTo>
                  <a:lnTo>
                    <a:pt x="11266" y="12434"/>
                  </a:lnTo>
                  <a:lnTo>
                    <a:pt x="11412" y="12386"/>
                  </a:lnTo>
                  <a:lnTo>
                    <a:pt x="11558" y="12313"/>
                  </a:lnTo>
                  <a:lnTo>
                    <a:pt x="11729" y="12215"/>
                  </a:lnTo>
                  <a:lnTo>
                    <a:pt x="11899" y="12094"/>
                  </a:lnTo>
                  <a:close/>
                  <a:moveTo>
                    <a:pt x="5329" y="12240"/>
                  </a:moveTo>
                  <a:lnTo>
                    <a:pt x="5402" y="12361"/>
                  </a:lnTo>
                  <a:lnTo>
                    <a:pt x="5500" y="12483"/>
                  </a:lnTo>
                  <a:lnTo>
                    <a:pt x="5670" y="12678"/>
                  </a:lnTo>
                  <a:lnTo>
                    <a:pt x="5913" y="12897"/>
                  </a:lnTo>
                  <a:lnTo>
                    <a:pt x="6157" y="13067"/>
                  </a:lnTo>
                  <a:lnTo>
                    <a:pt x="5743" y="13335"/>
                  </a:lnTo>
                  <a:lnTo>
                    <a:pt x="5646" y="13310"/>
                  </a:lnTo>
                  <a:lnTo>
                    <a:pt x="5475" y="13237"/>
                  </a:lnTo>
                  <a:lnTo>
                    <a:pt x="5305" y="13164"/>
                  </a:lnTo>
                  <a:lnTo>
                    <a:pt x="5135" y="13043"/>
                  </a:lnTo>
                  <a:lnTo>
                    <a:pt x="4940" y="12970"/>
                  </a:lnTo>
                  <a:lnTo>
                    <a:pt x="4891" y="12945"/>
                  </a:lnTo>
                  <a:lnTo>
                    <a:pt x="5110" y="12605"/>
                  </a:lnTo>
                  <a:lnTo>
                    <a:pt x="5329" y="12240"/>
                  </a:lnTo>
                  <a:close/>
                  <a:moveTo>
                    <a:pt x="12094" y="13043"/>
                  </a:moveTo>
                  <a:lnTo>
                    <a:pt x="12215" y="13748"/>
                  </a:lnTo>
                  <a:lnTo>
                    <a:pt x="11802" y="13189"/>
                  </a:lnTo>
                  <a:lnTo>
                    <a:pt x="11850" y="13189"/>
                  </a:lnTo>
                  <a:lnTo>
                    <a:pt x="11923" y="13164"/>
                  </a:lnTo>
                  <a:lnTo>
                    <a:pt x="11972" y="13140"/>
                  </a:lnTo>
                  <a:lnTo>
                    <a:pt x="12094" y="13043"/>
                  </a:lnTo>
                  <a:close/>
                  <a:moveTo>
                    <a:pt x="4745" y="13140"/>
                  </a:moveTo>
                  <a:lnTo>
                    <a:pt x="4891" y="13310"/>
                  </a:lnTo>
                  <a:lnTo>
                    <a:pt x="5062" y="13456"/>
                  </a:lnTo>
                  <a:lnTo>
                    <a:pt x="5305" y="13602"/>
                  </a:lnTo>
                  <a:lnTo>
                    <a:pt x="4964" y="13846"/>
                  </a:lnTo>
                  <a:lnTo>
                    <a:pt x="4891" y="13773"/>
                  </a:lnTo>
                  <a:lnTo>
                    <a:pt x="4818" y="13700"/>
                  </a:lnTo>
                  <a:lnTo>
                    <a:pt x="4648" y="13627"/>
                  </a:lnTo>
                  <a:lnTo>
                    <a:pt x="4551" y="13554"/>
                  </a:lnTo>
                  <a:lnTo>
                    <a:pt x="4405" y="13529"/>
                  </a:lnTo>
                  <a:lnTo>
                    <a:pt x="4575" y="13335"/>
                  </a:lnTo>
                  <a:lnTo>
                    <a:pt x="4745" y="13140"/>
                  </a:lnTo>
                  <a:close/>
                  <a:moveTo>
                    <a:pt x="8200" y="8833"/>
                  </a:moveTo>
                  <a:lnTo>
                    <a:pt x="8371" y="9076"/>
                  </a:lnTo>
                  <a:lnTo>
                    <a:pt x="8663" y="9514"/>
                  </a:lnTo>
                  <a:lnTo>
                    <a:pt x="8979" y="9928"/>
                  </a:lnTo>
                  <a:lnTo>
                    <a:pt x="9587" y="10780"/>
                  </a:lnTo>
                  <a:lnTo>
                    <a:pt x="10171" y="11583"/>
                  </a:lnTo>
                  <a:lnTo>
                    <a:pt x="10731" y="12410"/>
                  </a:lnTo>
                  <a:lnTo>
                    <a:pt x="11291" y="13213"/>
                  </a:lnTo>
                  <a:lnTo>
                    <a:pt x="11850" y="13992"/>
                  </a:lnTo>
                  <a:lnTo>
                    <a:pt x="11729" y="13943"/>
                  </a:lnTo>
                  <a:lnTo>
                    <a:pt x="11072" y="13554"/>
                  </a:lnTo>
                  <a:lnTo>
                    <a:pt x="10415" y="13189"/>
                  </a:lnTo>
                  <a:lnTo>
                    <a:pt x="9831" y="12921"/>
                  </a:lnTo>
                  <a:lnTo>
                    <a:pt x="9539" y="12799"/>
                  </a:lnTo>
                  <a:lnTo>
                    <a:pt x="9222" y="12678"/>
                  </a:lnTo>
                  <a:lnTo>
                    <a:pt x="8760" y="12507"/>
                  </a:lnTo>
                  <a:lnTo>
                    <a:pt x="8517" y="12410"/>
                  </a:lnTo>
                  <a:lnTo>
                    <a:pt x="8273" y="12337"/>
                  </a:lnTo>
                  <a:lnTo>
                    <a:pt x="8273" y="12288"/>
                  </a:lnTo>
                  <a:lnTo>
                    <a:pt x="8322" y="11996"/>
                  </a:lnTo>
                  <a:lnTo>
                    <a:pt x="8346" y="11680"/>
                  </a:lnTo>
                  <a:lnTo>
                    <a:pt x="8346" y="11388"/>
                  </a:lnTo>
                  <a:lnTo>
                    <a:pt x="8322" y="11072"/>
                  </a:lnTo>
                  <a:lnTo>
                    <a:pt x="8273" y="10463"/>
                  </a:lnTo>
                  <a:lnTo>
                    <a:pt x="8225" y="9855"/>
                  </a:lnTo>
                  <a:lnTo>
                    <a:pt x="8200" y="8833"/>
                  </a:lnTo>
                  <a:close/>
                  <a:moveTo>
                    <a:pt x="7324" y="8346"/>
                  </a:moveTo>
                  <a:lnTo>
                    <a:pt x="6935" y="8906"/>
                  </a:lnTo>
                  <a:lnTo>
                    <a:pt x="6570" y="9441"/>
                  </a:lnTo>
                  <a:lnTo>
                    <a:pt x="5962" y="10439"/>
                  </a:lnTo>
                  <a:lnTo>
                    <a:pt x="5354" y="11437"/>
                  </a:lnTo>
                  <a:lnTo>
                    <a:pt x="4818" y="12386"/>
                  </a:lnTo>
                  <a:lnTo>
                    <a:pt x="4502" y="12848"/>
                  </a:lnTo>
                  <a:lnTo>
                    <a:pt x="4356" y="13067"/>
                  </a:lnTo>
                  <a:lnTo>
                    <a:pt x="4161" y="13286"/>
                  </a:lnTo>
                  <a:lnTo>
                    <a:pt x="3967" y="13529"/>
                  </a:lnTo>
                  <a:lnTo>
                    <a:pt x="3796" y="13773"/>
                  </a:lnTo>
                  <a:lnTo>
                    <a:pt x="3650" y="14040"/>
                  </a:lnTo>
                  <a:lnTo>
                    <a:pt x="3504" y="14308"/>
                  </a:lnTo>
                  <a:lnTo>
                    <a:pt x="3577" y="13578"/>
                  </a:lnTo>
                  <a:lnTo>
                    <a:pt x="3699" y="12897"/>
                  </a:lnTo>
                  <a:lnTo>
                    <a:pt x="3821" y="12215"/>
                  </a:lnTo>
                  <a:lnTo>
                    <a:pt x="3967" y="11558"/>
                  </a:lnTo>
                  <a:lnTo>
                    <a:pt x="4113" y="10926"/>
                  </a:lnTo>
                  <a:lnTo>
                    <a:pt x="4234" y="10269"/>
                  </a:lnTo>
                  <a:lnTo>
                    <a:pt x="4332" y="9612"/>
                  </a:lnTo>
                  <a:lnTo>
                    <a:pt x="4307" y="9539"/>
                  </a:lnTo>
                  <a:lnTo>
                    <a:pt x="4453" y="9587"/>
                  </a:lnTo>
                  <a:lnTo>
                    <a:pt x="4624" y="9563"/>
                  </a:lnTo>
                  <a:lnTo>
                    <a:pt x="4818" y="9514"/>
                  </a:lnTo>
                  <a:lnTo>
                    <a:pt x="5013" y="9441"/>
                  </a:lnTo>
                  <a:lnTo>
                    <a:pt x="5354" y="9271"/>
                  </a:lnTo>
                  <a:lnTo>
                    <a:pt x="5646" y="9149"/>
                  </a:lnTo>
                  <a:lnTo>
                    <a:pt x="6497" y="8760"/>
                  </a:lnTo>
                  <a:lnTo>
                    <a:pt x="7324" y="8346"/>
                  </a:lnTo>
                  <a:close/>
                  <a:moveTo>
                    <a:pt x="4234" y="13700"/>
                  </a:moveTo>
                  <a:lnTo>
                    <a:pt x="4307" y="13773"/>
                  </a:lnTo>
                  <a:lnTo>
                    <a:pt x="4380" y="13821"/>
                  </a:lnTo>
                  <a:lnTo>
                    <a:pt x="4551" y="13943"/>
                  </a:lnTo>
                  <a:lnTo>
                    <a:pt x="4697" y="14016"/>
                  </a:lnTo>
                  <a:lnTo>
                    <a:pt x="4307" y="14259"/>
                  </a:lnTo>
                  <a:lnTo>
                    <a:pt x="4161" y="14332"/>
                  </a:lnTo>
                  <a:lnTo>
                    <a:pt x="3991" y="14405"/>
                  </a:lnTo>
                  <a:lnTo>
                    <a:pt x="3650" y="14502"/>
                  </a:lnTo>
                  <a:lnTo>
                    <a:pt x="3748" y="14429"/>
                  </a:lnTo>
                  <a:lnTo>
                    <a:pt x="3821" y="14332"/>
                  </a:lnTo>
                  <a:lnTo>
                    <a:pt x="3967" y="14113"/>
                  </a:lnTo>
                  <a:lnTo>
                    <a:pt x="4113" y="13894"/>
                  </a:lnTo>
                  <a:lnTo>
                    <a:pt x="4234" y="13700"/>
                  </a:lnTo>
                  <a:close/>
                  <a:moveTo>
                    <a:pt x="7835" y="0"/>
                  </a:moveTo>
                  <a:lnTo>
                    <a:pt x="7762" y="25"/>
                  </a:lnTo>
                  <a:lnTo>
                    <a:pt x="7689" y="73"/>
                  </a:lnTo>
                  <a:lnTo>
                    <a:pt x="7641" y="73"/>
                  </a:lnTo>
                  <a:lnTo>
                    <a:pt x="7495" y="146"/>
                  </a:lnTo>
                  <a:lnTo>
                    <a:pt x="7373" y="244"/>
                  </a:lnTo>
                  <a:lnTo>
                    <a:pt x="7276" y="341"/>
                  </a:lnTo>
                  <a:lnTo>
                    <a:pt x="7178" y="463"/>
                  </a:lnTo>
                  <a:lnTo>
                    <a:pt x="6984" y="730"/>
                  </a:lnTo>
                  <a:lnTo>
                    <a:pt x="6838" y="1047"/>
                  </a:lnTo>
                  <a:lnTo>
                    <a:pt x="6716" y="1387"/>
                  </a:lnTo>
                  <a:lnTo>
                    <a:pt x="6619" y="1704"/>
                  </a:lnTo>
                  <a:lnTo>
                    <a:pt x="6449" y="2288"/>
                  </a:lnTo>
                  <a:lnTo>
                    <a:pt x="6230" y="2920"/>
                  </a:lnTo>
                  <a:lnTo>
                    <a:pt x="6108" y="3237"/>
                  </a:lnTo>
                  <a:lnTo>
                    <a:pt x="5962" y="3529"/>
                  </a:lnTo>
                  <a:lnTo>
                    <a:pt x="5767" y="3845"/>
                  </a:lnTo>
                  <a:lnTo>
                    <a:pt x="5548" y="4161"/>
                  </a:lnTo>
                  <a:lnTo>
                    <a:pt x="5378" y="4478"/>
                  </a:lnTo>
                  <a:lnTo>
                    <a:pt x="5281" y="4648"/>
                  </a:lnTo>
                  <a:lnTo>
                    <a:pt x="5208" y="4818"/>
                  </a:lnTo>
                  <a:lnTo>
                    <a:pt x="4891" y="4916"/>
                  </a:lnTo>
                  <a:lnTo>
                    <a:pt x="4575" y="4989"/>
                  </a:lnTo>
                  <a:lnTo>
                    <a:pt x="3918" y="5110"/>
                  </a:lnTo>
                  <a:lnTo>
                    <a:pt x="2580" y="5305"/>
                  </a:lnTo>
                  <a:lnTo>
                    <a:pt x="1801" y="5402"/>
                  </a:lnTo>
                  <a:lnTo>
                    <a:pt x="998" y="5500"/>
                  </a:lnTo>
                  <a:lnTo>
                    <a:pt x="755" y="5524"/>
                  </a:lnTo>
                  <a:lnTo>
                    <a:pt x="511" y="5524"/>
                  </a:lnTo>
                  <a:lnTo>
                    <a:pt x="244" y="5548"/>
                  </a:lnTo>
                  <a:lnTo>
                    <a:pt x="146" y="5597"/>
                  </a:lnTo>
                  <a:lnTo>
                    <a:pt x="49" y="5646"/>
                  </a:lnTo>
                  <a:lnTo>
                    <a:pt x="0" y="5719"/>
                  </a:lnTo>
                  <a:lnTo>
                    <a:pt x="0" y="5792"/>
                  </a:lnTo>
                  <a:lnTo>
                    <a:pt x="0" y="5865"/>
                  </a:lnTo>
                  <a:lnTo>
                    <a:pt x="0" y="5962"/>
                  </a:lnTo>
                  <a:lnTo>
                    <a:pt x="49" y="6035"/>
                  </a:lnTo>
                  <a:lnTo>
                    <a:pt x="146" y="6229"/>
                  </a:lnTo>
                  <a:lnTo>
                    <a:pt x="292" y="6375"/>
                  </a:lnTo>
                  <a:lnTo>
                    <a:pt x="438" y="6497"/>
                  </a:lnTo>
                  <a:lnTo>
                    <a:pt x="682" y="6716"/>
                  </a:lnTo>
                  <a:lnTo>
                    <a:pt x="925" y="6935"/>
                  </a:lnTo>
                  <a:lnTo>
                    <a:pt x="1460" y="7349"/>
                  </a:lnTo>
                  <a:lnTo>
                    <a:pt x="1971" y="7811"/>
                  </a:lnTo>
                  <a:lnTo>
                    <a:pt x="2507" y="8273"/>
                  </a:lnTo>
                  <a:lnTo>
                    <a:pt x="2847" y="8565"/>
                  </a:lnTo>
                  <a:lnTo>
                    <a:pt x="3188" y="8882"/>
                  </a:lnTo>
                  <a:lnTo>
                    <a:pt x="3504" y="9222"/>
                  </a:lnTo>
                  <a:lnTo>
                    <a:pt x="3650" y="9417"/>
                  </a:lnTo>
                  <a:lnTo>
                    <a:pt x="3772" y="9612"/>
                  </a:lnTo>
                  <a:lnTo>
                    <a:pt x="3821" y="9685"/>
                  </a:lnTo>
                  <a:lnTo>
                    <a:pt x="3918" y="9709"/>
                  </a:lnTo>
                  <a:lnTo>
                    <a:pt x="3748" y="10342"/>
                  </a:lnTo>
                  <a:lnTo>
                    <a:pt x="3602" y="10974"/>
                  </a:lnTo>
                  <a:lnTo>
                    <a:pt x="3334" y="12264"/>
                  </a:lnTo>
                  <a:lnTo>
                    <a:pt x="3212" y="12872"/>
                  </a:lnTo>
                  <a:lnTo>
                    <a:pt x="3091" y="13529"/>
                  </a:lnTo>
                  <a:lnTo>
                    <a:pt x="3042" y="13870"/>
                  </a:lnTo>
                  <a:lnTo>
                    <a:pt x="2993" y="14186"/>
                  </a:lnTo>
                  <a:lnTo>
                    <a:pt x="2993" y="14502"/>
                  </a:lnTo>
                  <a:lnTo>
                    <a:pt x="3018" y="14819"/>
                  </a:lnTo>
                  <a:lnTo>
                    <a:pt x="3042" y="14916"/>
                  </a:lnTo>
                  <a:lnTo>
                    <a:pt x="3091" y="14965"/>
                  </a:lnTo>
                  <a:lnTo>
                    <a:pt x="3188" y="15013"/>
                  </a:lnTo>
                  <a:lnTo>
                    <a:pt x="3261" y="15013"/>
                  </a:lnTo>
                  <a:lnTo>
                    <a:pt x="3383" y="15038"/>
                  </a:lnTo>
                  <a:lnTo>
                    <a:pt x="3529" y="15062"/>
                  </a:lnTo>
                  <a:lnTo>
                    <a:pt x="3675" y="15038"/>
                  </a:lnTo>
                  <a:lnTo>
                    <a:pt x="3796" y="15013"/>
                  </a:lnTo>
                  <a:lnTo>
                    <a:pt x="4088" y="14940"/>
                  </a:lnTo>
                  <a:lnTo>
                    <a:pt x="4405" y="14794"/>
                  </a:lnTo>
                  <a:lnTo>
                    <a:pt x="4672" y="14624"/>
                  </a:lnTo>
                  <a:lnTo>
                    <a:pt x="4964" y="14454"/>
                  </a:lnTo>
                  <a:lnTo>
                    <a:pt x="5402" y="14138"/>
                  </a:lnTo>
                  <a:lnTo>
                    <a:pt x="5719" y="13943"/>
                  </a:lnTo>
                  <a:lnTo>
                    <a:pt x="6035" y="13748"/>
                  </a:lnTo>
                  <a:lnTo>
                    <a:pt x="6716" y="13383"/>
                  </a:lnTo>
                  <a:lnTo>
                    <a:pt x="7373" y="13018"/>
                  </a:lnTo>
                  <a:lnTo>
                    <a:pt x="7689" y="12824"/>
                  </a:lnTo>
                  <a:lnTo>
                    <a:pt x="8006" y="12629"/>
                  </a:lnTo>
                  <a:lnTo>
                    <a:pt x="8127" y="12726"/>
                  </a:lnTo>
                  <a:lnTo>
                    <a:pt x="8273" y="12799"/>
                  </a:lnTo>
                  <a:lnTo>
                    <a:pt x="8590" y="12945"/>
                  </a:lnTo>
                  <a:lnTo>
                    <a:pt x="9320" y="13213"/>
                  </a:lnTo>
                  <a:lnTo>
                    <a:pt x="9685" y="13383"/>
                  </a:lnTo>
                  <a:lnTo>
                    <a:pt x="10050" y="13554"/>
                  </a:lnTo>
                  <a:lnTo>
                    <a:pt x="10707" y="13894"/>
                  </a:lnTo>
                  <a:lnTo>
                    <a:pt x="11364" y="14283"/>
                  </a:lnTo>
                  <a:lnTo>
                    <a:pt x="11607" y="14454"/>
                  </a:lnTo>
                  <a:lnTo>
                    <a:pt x="11875" y="14624"/>
                  </a:lnTo>
                  <a:lnTo>
                    <a:pt x="12021" y="14697"/>
                  </a:lnTo>
                  <a:lnTo>
                    <a:pt x="12167" y="14770"/>
                  </a:lnTo>
                  <a:lnTo>
                    <a:pt x="12313" y="14794"/>
                  </a:lnTo>
                  <a:lnTo>
                    <a:pt x="12459" y="14770"/>
                  </a:lnTo>
                  <a:lnTo>
                    <a:pt x="12507" y="14770"/>
                  </a:lnTo>
                  <a:lnTo>
                    <a:pt x="12532" y="14721"/>
                  </a:lnTo>
                  <a:lnTo>
                    <a:pt x="12629" y="14697"/>
                  </a:lnTo>
                  <a:lnTo>
                    <a:pt x="12702" y="14648"/>
                  </a:lnTo>
                  <a:lnTo>
                    <a:pt x="12751" y="14575"/>
                  </a:lnTo>
                  <a:lnTo>
                    <a:pt x="12775" y="14478"/>
                  </a:lnTo>
                  <a:lnTo>
                    <a:pt x="12751" y="14065"/>
                  </a:lnTo>
                  <a:lnTo>
                    <a:pt x="12702" y="13651"/>
                  </a:lnTo>
                  <a:lnTo>
                    <a:pt x="12629" y="13262"/>
                  </a:lnTo>
                  <a:lnTo>
                    <a:pt x="12556" y="12848"/>
                  </a:lnTo>
                  <a:lnTo>
                    <a:pt x="12337" y="12045"/>
                  </a:lnTo>
                  <a:lnTo>
                    <a:pt x="12118" y="11242"/>
                  </a:lnTo>
                  <a:lnTo>
                    <a:pt x="11899" y="10463"/>
                  </a:lnTo>
                  <a:lnTo>
                    <a:pt x="11875" y="10390"/>
                  </a:lnTo>
                  <a:lnTo>
                    <a:pt x="11680" y="9685"/>
                  </a:lnTo>
                  <a:lnTo>
                    <a:pt x="11680" y="9636"/>
                  </a:lnTo>
                  <a:lnTo>
                    <a:pt x="11656" y="9563"/>
                  </a:lnTo>
                  <a:lnTo>
                    <a:pt x="11631" y="9514"/>
                  </a:lnTo>
                  <a:lnTo>
                    <a:pt x="11680" y="9490"/>
                  </a:lnTo>
                  <a:lnTo>
                    <a:pt x="11729" y="9466"/>
                  </a:lnTo>
                  <a:lnTo>
                    <a:pt x="11802" y="9393"/>
                  </a:lnTo>
                  <a:lnTo>
                    <a:pt x="11850" y="9344"/>
                  </a:lnTo>
                  <a:lnTo>
                    <a:pt x="12094" y="9101"/>
                  </a:lnTo>
                  <a:lnTo>
                    <a:pt x="12361" y="8882"/>
                  </a:lnTo>
                  <a:lnTo>
                    <a:pt x="12897" y="8419"/>
                  </a:lnTo>
                  <a:lnTo>
                    <a:pt x="13432" y="8006"/>
                  </a:lnTo>
                  <a:lnTo>
                    <a:pt x="13967" y="7568"/>
                  </a:lnTo>
                  <a:lnTo>
                    <a:pt x="14211" y="7324"/>
                  </a:lnTo>
                  <a:lnTo>
                    <a:pt x="14454" y="7105"/>
                  </a:lnTo>
                  <a:lnTo>
                    <a:pt x="14697" y="6838"/>
                  </a:lnTo>
                  <a:lnTo>
                    <a:pt x="14892" y="6570"/>
                  </a:lnTo>
                  <a:lnTo>
                    <a:pt x="15232" y="6205"/>
                  </a:lnTo>
                  <a:lnTo>
                    <a:pt x="15403" y="5986"/>
                  </a:lnTo>
                  <a:lnTo>
                    <a:pt x="15451" y="5889"/>
                  </a:lnTo>
                  <a:lnTo>
                    <a:pt x="15500" y="5767"/>
                  </a:lnTo>
                  <a:lnTo>
                    <a:pt x="15500" y="5743"/>
                  </a:lnTo>
                  <a:lnTo>
                    <a:pt x="15476" y="5646"/>
                  </a:lnTo>
                  <a:lnTo>
                    <a:pt x="15427" y="5573"/>
                  </a:lnTo>
                  <a:lnTo>
                    <a:pt x="15354" y="5475"/>
                  </a:lnTo>
                  <a:lnTo>
                    <a:pt x="15257" y="5427"/>
                  </a:lnTo>
                  <a:lnTo>
                    <a:pt x="15135" y="5378"/>
                  </a:lnTo>
                  <a:lnTo>
                    <a:pt x="15013" y="5354"/>
                  </a:lnTo>
                  <a:lnTo>
                    <a:pt x="14770" y="5329"/>
                  </a:lnTo>
                  <a:lnTo>
                    <a:pt x="14527" y="5305"/>
                  </a:lnTo>
                  <a:lnTo>
                    <a:pt x="13797" y="5256"/>
                  </a:lnTo>
                  <a:lnTo>
                    <a:pt x="13091" y="5208"/>
                  </a:lnTo>
                  <a:lnTo>
                    <a:pt x="12410" y="5208"/>
                  </a:lnTo>
                  <a:lnTo>
                    <a:pt x="11753" y="5159"/>
                  </a:lnTo>
                  <a:lnTo>
                    <a:pt x="11485" y="5135"/>
                  </a:lnTo>
                  <a:lnTo>
                    <a:pt x="11218" y="5086"/>
                  </a:lnTo>
                  <a:lnTo>
                    <a:pt x="10950" y="5013"/>
                  </a:lnTo>
                  <a:lnTo>
                    <a:pt x="10682" y="4989"/>
                  </a:lnTo>
                  <a:lnTo>
                    <a:pt x="10658" y="4940"/>
                  </a:lnTo>
                  <a:lnTo>
                    <a:pt x="10634" y="4867"/>
                  </a:lnTo>
                  <a:lnTo>
                    <a:pt x="10415" y="4599"/>
                  </a:lnTo>
                  <a:lnTo>
                    <a:pt x="10220" y="4332"/>
                  </a:lnTo>
                  <a:lnTo>
                    <a:pt x="10025" y="4040"/>
                  </a:lnTo>
                  <a:lnTo>
                    <a:pt x="9855" y="3748"/>
                  </a:lnTo>
                  <a:lnTo>
                    <a:pt x="9514" y="3164"/>
                  </a:lnTo>
                  <a:lnTo>
                    <a:pt x="9222" y="2531"/>
                  </a:lnTo>
                  <a:lnTo>
                    <a:pt x="8638" y="1290"/>
                  </a:lnTo>
                  <a:lnTo>
                    <a:pt x="8322" y="682"/>
                  </a:lnTo>
                  <a:lnTo>
                    <a:pt x="7981" y="73"/>
                  </a:lnTo>
                  <a:lnTo>
                    <a:pt x="7908" y="2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6D9EEB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"/>
          <p:cNvSpPr txBox="1">
            <a:spLocks noGrp="1"/>
          </p:cNvSpPr>
          <p:nvPr>
            <p:ph type="title" idx="4294967295"/>
          </p:nvPr>
        </p:nvSpPr>
        <p:spPr>
          <a:xfrm>
            <a:off x="304800" y="838200"/>
            <a:ext cx="5562600" cy="13414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vi-VN" sz="3400" dirty="0" smtClean="0">
                <a:solidFill>
                  <a:schemeClr val="tx1"/>
                </a:solidFill>
              </a:rPr>
              <a:t>Em </a:t>
            </a:r>
            <a:r>
              <a:rPr lang="vi-VN" sz="3400" dirty="0">
                <a:solidFill>
                  <a:schemeClr val="tx1"/>
                </a:solidFill>
              </a:rPr>
              <a:t>đi trên đường thấy mây đen kéo tới bao phủ bầu trời, gió mạnh nổi lên.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5401"/>
            <a:ext cx="2895600" cy="370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304800" y="289342"/>
            <a:ext cx="4572000" cy="70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3000"/>
              <a:buFont typeface="Walter Turncoat"/>
              <a:buNone/>
            </a:pPr>
            <a:r>
              <a:rPr lang="en-US" sz="3400" b="1" u="sng" dirty="0" err="1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Bài</a:t>
            </a:r>
            <a:r>
              <a:rPr lang="en-US" sz="3400" b="1" u="sng" dirty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 1</a:t>
            </a:r>
            <a:r>
              <a:rPr lang="en-US" sz="3400" b="1" u="sng" dirty="0" smtClean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: </a:t>
            </a:r>
            <a:r>
              <a:rPr lang="en-US" sz="3400" b="1" u="sng" dirty="0" err="1" smtClean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Xét</a:t>
            </a:r>
            <a:r>
              <a:rPr lang="en-US" sz="3400" b="1" u="sng" dirty="0" smtClean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 smtClean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tình</a:t>
            </a:r>
            <a:r>
              <a:rPr lang="en-US" sz="3400" b="1" u="sng" dirty="0" smtClean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 smtClean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huống</a:t>
            </a:r>
            <a:r>
              <a:rPr lang="en-US" sz="3400" b="1" u="sng" dirty="0" smtClean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 smtClean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sau</a:t>
            </a:r>
            <a:endParaRPr lang="en-US" sz="3400" b="1" u="sng" dirty="0">
              <a:solidFill>
                <a:srgbClr val="0000FF"/>
              </a:solidFill>
              <a:latin typeface="+mj-l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309069"/>
            <a:ext cx="1956955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3000"/>
              <a:buFont typeface="Walter Turncoat"/>
              <a:buNone/>
            </a:pPr>
            <a:r>
              <a:rPr lang="en-US" sz="3400" b="1" u="sng" dirty="0" err="1" smtClean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Trả</a:t>
            </a:r>
            <a:r>
              <a:rPr lang="en-US" sz="3400" b="1" u="sng" dirty="0" smtClean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 smtClean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lời</a:t>
            </a:r>
            <a:r>
              <a:rPr lang="en-US" sz="3400" b="1" u="sng" dirty="0" smtClean="0">
                <a:solidFill>
                  <a:srgbClr val="0000FF"/>
                </a:solidFill>
                <a:latin typeface="+mj-lt"/>
                <a:ea typeface="Walter Turncoat"/>
                <a:cs typeface="Walter Turncoat"/>
                <a:sym typeface="Walter Turncoat"/>
              </a:rPr>
              <a:t>:</a:t>
            </a:r>
            <a:endParaRPr lang="en-US" sz="3400" b="1" u="sng" dirty="0">
              <a:solidFill>
                <a:srgbClr val="0000FF"/>
              </a:solidFill>
              <a:latin typeface="+mj-l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854071"/>
            <a:ext cx="8991600" cy="346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3000"/>
              <a:buFont typeface="Wingdings" panose="05000000000000000000" pitchFamily="2" charset="2"/>
              <a:buChar char="ü"/>
            </a:pPr>
            <a:r>
              <a:rPr lang="en-US" sz="3400" dirty="0" err="1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Thông</a:t>
            </a:r>
            <a:r>
              <a:rPr lang="en-US" sz="3400" dirty="0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 tin</a:t>
            </a:r>
            <a:r>
              <a:rPr lang="vi-VN" sz="3400" dirty="0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 </a:t>
            </a:r>
            <a:r>
              <a:rPr lang="vi-VN" sz="3400" dirty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em vừa nhận được là mây đen đang kéo đến, gió mạnh nổi lên có nghĩa là </a:t>
            </a:r>
            <a:r>
              <a:rPr lang="vi-VN" sz="3400" b="1" dirty="0">
                <a:solidFill>
                  <a:schemeClr val="accent2"/>
                </a:solidFill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TRỜI SẮP MƯA</a:t>
            </a:r>
            <a:r>
              <a:rPr lang="vi-VN" sz="3400" dirty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.</a:t>
            </a:r>
          </a:p>
          <a:p>
            <a:pPr marL="342900" indent="-342900" algn="just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3000"/>
              <a:buFont typeface="Wingdings" panose="05000000000000000000" pitchFamily="2" charset="2"/>
              <a:buChar char="ü"/>
            </a:pPr>
            <a:r>
              <a:rPr lang="en-US" sz="3400" dirty="0" err="1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biết</a:t>
            </a:r>
            <a:r>
              <a:rPr lang="en-US" sz="3400" dirty="0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được</a:t>
            </a:r>
            <a:r>
              <a:rPr lang="en-US" sz="3400" dirty="0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từ</a:t>
            </a:r>
            <a:r>
              <a:rPr lang="en-US" sz="3400" dirty="0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sự</a:t>
            </a:r>
            <a:r>
              <a:rPr lang="en-US" sz="3400" dirty="0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vật</a:t>
            </a:r>
            <a:r>
              <a:rPr lang="en-US" sz="3400" dirty="0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hiện</a:t>
            </a:r>
            <a:r>
              <a:rPr lang="en-US" sz="3400" dirty="0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tượng</a:t>
            </a:r>
            <a:r>
              <a:rPr lang="en-US" sz="3400" dirty="0" smtClean="0">
                <a:latin typeface="Times New Roman" panose="02020603050405020304" pitchFamily="18" charset="0"/>
                <a:ea typeface="Walter Turncoat"/>
                <a:cs typeface="Times New Roman" panose="02020603050405020304" pitchFamily="18" charset="0"/>
                <a:sym typeface="Walter Turncoat"/>
              </a:rPr>
              <a:t>.</a:t>
            </a:r>
            <a:endParaRPr lang="vi-VN" sz="3400" b="1" i="1" dirty="0">
              <a:solidFill>
                <a:schemeClr val="accent2"/>
              </a:solidFill>
              <a:latin typeface="Times New Roman" panose="02020603050405020304" pitchFamily="18" charset="0"/>
              <a:ea typeface="Walter Turncoat"/>
              <a:cs typeface="Times New Roman" panose="02020603050405020304" pitchFamily="18" charset="0"/>
              <a:sym typeface="Walter Turncoa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/>
      <p:bldP spid="3" grpId="0"/>
      <p:bldP spid="8" grpId="0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"/>
          <p:cNvSpPr txBox="1">
            <a:spLocks noGrp="1"/>
          </p:cNvSpPr>
          <p:nvPr>
            <p:ph type="title" idx="4294967295"/>
          </p:nvPr>
        </p:nvSpPr>
        <p:spPr>
          <a:xfrm>
            <a:off x="343841" y="914400"/>
            <a:ext cx="5980759" cy="12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en-US" sz="3400" i="1" dirty="0" err="1" smtClean="0">
                <a:solidFill>
                  <a:schemeClr val="tx1"/>
                </a:solidFill>
                <a:latin typeface="Times New Roman (Headings)"/>
              </a:rPr>
              <a:t>Tình</a:t>
            </a:r>
            <a:r>
              <a:rPr lang="en-US" sz="3400" i="1" dirty="0" smtClean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 (Headings)"/>
              </a:rPr>
              <a:t>huống</a:t>
            </a:r>
            <a:r>
              <a:rPr lang="en-US" sz="3400" i="1" dirty="0" smtClean="0">
                <a:solidFill>
                  <a:schemeClr val="tx1"/>
                </a:solidFill>
                <a:latin typeface="Times New Roman (Headings)"/>
              </a:rPr>
              <a:t> 1</a:t>
            </a:r>
            <a:r>
              <a:rPr lang="en-US" sz="3400" dirty="0" smtClean="0">
                <a:solidFill>
                  <a:schemeClr val="tx1"/>
                </a:solidFill>
                <a:latin typeface="Times New Roman (Headings)"/>
              </a:rPr>
              <a:t>: </a:t>
            </a:r>
            <a:r>
              <a:rPr lang="en-US" sz="3400" dirty="0" err="1" smtClean="0">
                <a:solidFill>
                  <a:schemeClr val="tx1"/>
                </a:solidFill>
                <a:latin typeface="Times New Roman (Headings)"/>
              </a:rPr>
              <a:t>Cô</a:t>
            </a:r>
            <a:r>
              <a:rPr lang="en-US" sz="3400" dirty="0" smtClean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 (Headings)"/>
              </a:rPr>
              <a:t>giáo</a:t>
            </a:r>
            <a:r>
              <a:rPr lang="en-US" sz="3400" dirty="0" smtClean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 (Headings)"/>
              </a:rPr>
              <a:t>trả</a:t>
            </a:r>
            <a:r>
              <a:rPr lang="en-US" sz="3400" dirty="0" smtClean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 (Headings)"/>
              </a:rPr>
              <a:t>bài</a:t>
            </a:r>
            <a:r>
              <a:rPr lang="en-US" sz="3400" dirty="0" smtClean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 (Headings)"/>
              </a:rPr>
              <a:t>kiểm</a:t>
            </a:r>
            <a:r>
              <a:rPr lang="en-US" sz="3400" dirty="0" smtClean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 (Headings)"/>
              </a:rPr>
              <a:t>tra</a:t>
            </a:r>
            <a:r>
              <a:rPr lang="en-US" sz="3400" dirty="0" smtClean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 (Headings)"/>
              </a:rPr>
              <a:t>em</a:t>
            </a:r>
            <a:r>
              <a:rPr lang="en-US" sz="3400" dirty="0" smtClean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 (Headings)"/>
              </a:rPr>
              <a:t>biết</a:t>
            </a:r>
            <a:r>
              <a:rPr lang="en-US" sz="3400" dirty="0" smtClean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 (Headings)"/>
              </a:rPr>
              <a:t>mình</a:t>
            </a:r>
            <a:r>
              <a:rPr lang="en-US" sz="3400" dirty="0" smtClean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 (Headings)"/>
              </a:rPr>
              <a:t>được</a:t>
            </a:r>
            <a:r>
              <a:rPr lang="en-US" sz="3400" dirty="0" smtClean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>
                <a:solidFill>
                  <a:schemeClr val="tx1"/>
                </a:solidFill>
                <a:latin typeface="Times New Roman (Headings)"/>
              </a:rPr>
              <a:t>7</a:t>
            </a:r>
            <a:r>
              <a:rPr lang="en-US" sz="3400" dirty="0" smtClean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 (Headings)"/>
              </a:rPr>
              <a:t>điểm</a:t>
            </a:r>
            <a:r>
              <a:rPr lang="en-US" sz="3400" dirty="0" smtClean="0">
                <a:solidFill>
                  <a:schemeClr val="tx1"/>
                </a:solidFill>
                <a:latin typeface="Times New Roman (Headings)"/>
              </a:rPr>
              <a:t>.</a:t>
            </a:r>
            <a:endParaRPr lang="vi-VN" sz="3400" dirty="0">
              <a:solidFill>
                <a:schemeClr val="tx1"/>
              </a:solidFill>
              <a:latin typeface="Times New Roman (Headings)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82494"/>
            <a:ext cx="1244794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3000"/>
              <a:buFont typeface="Walter Turncoat"/>
              <a:buNone/>
            </a:pPr>
            <a:r>
              <a:rPr lang="en-US" sz="3400" b="1" u="sng" dirty="0" err="1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Bài</a:t>
            </a:r>
            <a:r>
              <a:rPr lang="en-US" sz="3400" b="1" u="sng" dirty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smtClean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2:</a:t>
            </a:r>
            <a:endParaRPr lang="en-US" sz="3400" b="1" u="sng" dirty="0">
              <a:solidFill>
                <a:srgbClr val="0000FF"/>
              </a:solidFill>
              <a:latin typeface="Times New Roman (Headings)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519" y="2919439"/>
            <a:ext cx="4280481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3000"/>
              <a:buFont typeface="Walter Turncoat"/>
              <a:buNone/>
            </a:pPr>
            <a:r>
              <a:rPr lang="en-US" sz="3400" b="1" u="sng" dirty="0" err="1" smtClean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Hãy</a:t>
            </a:r>
            <a:r>
              <a:rPr lang="en-US" sz="3400" b="1" u="sng" dirty="0" smtClean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 smtClean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cho</a:t>
            </a:r>
            <a:r>
              <a:rPr lang="en-US" sz="3400" b="1" u="sng" dirty="0" smtClean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 smtClean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biết</a:t>
            </a:r>
            <a:r>
              <a:rPr lang="en-US" sz="3400" b="1" u="sng" dirty="0" smtClean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:</a:t>
            </a:r>
            <a:endParaRPr lang="en-US" sz="3400" b="1" u="sng" dirty="0">
              <a:solidFill>
                <a:srgbClr val="0000FF"/>
              </a:solidFill>
              <a:latin typeface="Times New Roman (Headings)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657600"/>
            <a:ext cx="8637162" cy="346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SzPts val="3000"/>
              <a:buFont typeface="Wingdings" panose="05000000000000000000" pitchFamily="2" charset="2"/>
              <a:buChar char="ü"/>
            </a:pPr>
            <a:r>
              <a:rPr lang="en-US" sz="3400" dirty="0" err="1" smtClean="0">
                <a:latin typeface="Times New Roman (Headings)"/>
                <a:ea typeface="Walter Turncoat"/>
                <a:cs typeface="Walter Turncoat"/>
                <a:sym typeface="Walter Turncoat"/>
              </a:rPr>
              <a:t>Có</a:t>
            </a: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 smtClean="0">
                <a:latin typeface="Times New Roman (Headings)"/>
                <a:ea typeface="Walter Turncoat"/>
                <a:cs typeface="Walter Turncoat"/>
                <a:sym typeface="Walter Turncoat"/>
              </a:rPr>
              <a:t>vật</a:t>
            </a: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 smtClean="0">
                <a:latin typeface="Times New Roman (Headings)"/>
                <a:ea typeface="Walter Turncoat"/>
                <a:cs typeface="Walter Turncoat"/>
                <a:sym typeface="Walter Turncoat"/>
              </a:rPr>
              <a:t>mang</a:t>
            </a: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 tin </a:t>
            </a:r>
            <a:r>
              <a:rPr lang="en-US" sz="3400" dirty="0" err="1" smtClean="0">
                <a:latin typeface="Times New Roman (Headings)"/>
                <a:ea typeface="Walter Turncoat"/>
                <a:cs typeface="Walter Turncoat"/>
                <a:sym typeface="Walter Turncoat"/>
              </a:rPr>
              <a:t>trong</a:t>
            </a: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 smtClean="0">
                <a:latin typeface="Times New Roman (Headings)"/>
                <a:ea typeface="Walter Turncoat"/>
                <a:cs typeface="Walter Turncoat"/>
                <a:sym typeface="Walter Turncoat"/>
              </a:rPr>
              <a:t>tình</a:t>
            </a: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 smtClean="0">
                <a:latin typeface="Times New Roman (Headings)"/>
                <a:ea typeface="Walter Turncoat"/>
                <a:cs typeface="Walter Turncoat"/>
                <a:sym typeface="Walter Turncoat"/>
              </a:rPr>
              <a:t>huống</a:t>
            </a: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 smtClean="0">
                <a:latin typeface="Times New Roman (Headings)"/>
                <a:ea typeface="Walter Turncoat"/>
                <a:cs typeface="Walter Turncoat"/>
                <a:sym typeface="Walter Turncoat"/>
              </a:rPr>
              <a:t>này</a:t>
            </a: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 smtClean="0">
                <a:latin typeface="Times New Roman (Headings)"/>
                <a:ea typeface="Walter Turncoat"/>
                <a:cs typeface="Walter Turncoat"/>
                <a:sym typeface="Walter Turncoat"/>
              </a:rPr>
              <a:t>không</a:t>
            </a: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? </a:t>
            </a:r>
            <a:r>
              <a:rPr lang="en-US" sz="3400" dirty="0" err="1" smtClean="0">
                <a:latin typeface="Times New Roman (Headings)"/>
                <a:ea typeface="Walter Turncoat"/>
                <a:cs typeface="Walter Turncoat"/>
                <a:sym typeface="Walter Turncoat"/>
              </a:rPr>
              <a:t>Nếu</a:t>
            </a: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 smtClean="0">
                <a:latin typeface="Times New Roman (Headings)"/>
                <a:ea typeface="Walter Turncoat"/>
                <a:cs typeface="Walter Turncoat"/>
                <a:sym typeface="Walter Turncoat"/>
              </a:rPr>
              <a:t>có</a:t>
            </a: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 smtClean="0">
                <a:latin typeface="Times New Roman (Headings)"/>
                <a:ea typeface="Walter Turncoat"/>
                <a:cs typeface="Walter Turncoat"/>
                <a:sym typeface="Walter Turncoat"/>
              </a:rPr>
              <a:t>thì</a:t>
            </a: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 smtClean="0">
                <a:latin typeface="Times New Roman (Headings)"/>
                <a:ea typeface="Walter Turncoat"/>
                <a:cs typeface="Walter Turncoat"/>
                <a:sym typeface="Walter Turncoat"/>
              </a:rPr>
              <a:t>đó</a:t>
            </a: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 smtClean="0">
                <a:latin typeface="Times New Roman (Headings)"/>
                <a:ea typeface="Walter Turncoat"/>
                <a:cs typeface="Walter Turncoat"/>
                <a:sym typeface="Walter Turncoat"/>
              </a:rPr>
              <a:t>là</a:t>
            </a: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 smtClean="0">
                <a:latin typeface="Times New Roman (Headings)"/>
                <a:ea typeface="Walter Turncoat"/>
                <a:cs typeface="Walter Turncoat"/>
                <a:sym typeface="Walter Turncoat"/>
              </a:rPr>
              <a:t>gì</a:t>
            </a: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76" y="405020"/>
            <a:ext cx="2390726" cy="26791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772175" flipH="1">
            <a:off x="7826040" y="1684585"/>
            <a:ext cx="189925" cy="203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808559">
            <a:off x="7710672" y="1555822"/>
            <a:ext cx="300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7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/>
      <p:bldP spid="3" grpId="0"/>
      <p:bldP spid="8" grpId="0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"/>
          <p:cNvSpPr txBox="1">
            <a:spLocks noGrp="1"/>
          </p:cNvSpPr>
          <p:nvPr>
            <p:ph type="title" idx="4294967295"/>
          </p:nvPr>
        </p:nvSpPr>
        <p:spPr>
          <a:xfrm>
            <a:off x="343841" y="914400"/>
            <a:ext cx="5980759" cy="12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en-US" sz="3400" i="1" dirty="0" err="1" smtClean="0">
                <a:solidFill>
                  <a:schemeClr val="tx1"/>
                </a:solidFill>
                <a:latin typeface="Times New Roman (Headings)"/>
              </a:rPr>
              <a:t>Tình</a:t>
            </a:r>
            <a:r>
              <a:rPr lang="en-US" sz="3400" i="1" dirty="0" smtClean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i="1" dirty="0" err="1" smtClean="0">
                <a:solidFill>
                  <a:schemeClr val="tx1"/>
                </a:solidFill>
                <a:latin typeface="Times New Roman (Headings)"/>
              </a:rPr>
              <a:t>huống</a:t>
            </a:r>
            <a:r>
              <a:rPr lang="en-US" sz="3400" i="1" dirty="0" smtClean="0">
                <a:solidFill>
                  <a:schemeClr val="tx1"/>
                </a:solidFill>
                <a:latin typeface="Times New Roman (Headings)"/>
              </a:rPr>
              <a:t> 1</a:t>
            </a:r>
            <a:r>
              <a:rPr lang="en-US" sz="3400" dirty="0" smtClean="0">
                <a:solidFill>
                  <a:schemeClr val="tx1"/>
                </a:solidFill>
                <a:latin typeface="Times New Roman (Headings)"/>
              </a:rPr>
              <a:t>: </a:t>
            </a:r>
            <a:r>
              <a:rPr lang="en-US" sz="3400" dirty="0" err="1" smtClean="0">
                <a:solidFill>
                  <a:schemeClr val="tx1"/>
                </a:solidFill>
                <a:latin typeface="Times New Roman (Headings)"/>
              </a:rPr>
              <a:t>Cô</a:t>
            </a:r>
            <a:r>
              <a:rPr lang="en-US" sz="3400" dirty="0" smtClean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 (Headings)"/>
              </a:rPr>
              <a:t>giáo</a:t>
            </a:r>
            <a:r>
              <a:rPr lang="en-US" sz="3400" dirty="0" smtClean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 (Headings)"/>
              </a:rPr>
              <a:t>trả</a:t>
            </a:r>
            <a:r>
              <a:rPr lang="en-US" sz="3400" dirty="0" smtClean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 (Headings)"/>
              </a:rPr>
              <a:t>bài</a:t>
            </a:r>
            <a:r>
              <a:rPr lang="en-US" sz="3400" dirty="0" smtClean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 (Headings)"/>
              </a:rPr>
              <a:t>kiểm</a:t>
            </a:r>
            <a:r>
              <a:rPr lang="en-US" sz="3400" dirty="0" smtClean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 (Headings)"/>
              </a:rPr>
              <a:t>tra</a:t>
            </a:r>
            <a:r>
              <a:rPr lang="en-US" sz="3400" dirty="0" smtClean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 (Headings)"/>
              </a:rPr>
              <a:t>em</a:t>
            </a:r>
            <a:r>
              <a:rPr lang="en-US" sz="3400" dirty="0" smtClean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 (Headings)"/>
              </a:rPr>
              <a:t>biết</a:t>
            </a:r>
            <a:r>
              <a:rPr lang="en-US" sz="3400" dirty="0" smtClean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 (Headings)"/>
              </a:rPr>
              <a:t>mình</a:t>
            </a:r>
            <a:r>
              <a:rPr lang="en-US" sz="3400" dirty="0" smtClean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 (Headings)"/>
              </a:rPr>
              <a:t>được</a:t>
            </a:r>
            <a:r>
              <a:rPr lang="en-US" sz="3400" dirty="0" smtClean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>
                <a:solidFill>
                  <a:schemeClr val="tx1"/>
                </a:solidFill>
                <a:latin typeface="Times New Roman (Headings)"/>
              </a:rPr>
              <a:t>7</a:t>
            </a:r>
            <a:r>
              <a:rPr lang="en-US" sz="3400" dirty="0" smtClean="0">
                <a:solidFill>
                  <a:schemeClr val="tx1"/>
                </a:solidFill>
                <a:latin typeface="Times New Roman (Headings)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Times New Roman (Headings)"/>
              </a:rPr>
              <a:t>điểm</a:t>
            </a:r>
            <a:r>
              <a:rPr lang="en-US" sz="3400" dirty="0" smtClean="0">
                <a:solidFill>
                  <a:schemeClr val="tx1"/>
                </a:solidFill>
                <a:latin typeface="Times New Roman (Headings)"/>
              </a:rPr>
              <a:t>.</a:t>
            </a:r>
            <a:endParaRPr lang="vi-VN" sz="3400" dirty="0">
              <a:solidFill>
                <a:schemeClr val="tx1"/>
              </a:solidFill>
              <a:latin typeface="Times New Roman (Headings)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240" y="182494"/>
            <a:ext cx="1244794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3000"/>
              <a:buFont typeface="Walter Turncoat"/>
              <a:buNone/>
            </a:pPr>
            <a:r>
              <a:rPr lang="en-US" sz="3400" b="1" u="sng" dirty="0" err="1">
                <a:solidFill>
                  <a:schemeClr val="accent3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Bài</a:t>
            </a:r>
            <a:r>
              <a:rPr lang="en-US" sz="3400" b="1" u="sng" dirty="0">
                <a:solidFill>
                  <a:schemeClr val="accent3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smtClean="0">
                <a:solidFill>
                  <a:schemeClr val="accent3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2:</a:t>
            </a:r>
            <a:endParaRPr lang="en-US" sz="3400" b="1" u="sng" dirty="0">
              <a:solidFill>
                <a:schemeClr val="accent3"/>
              </a:solidFill>
              <a:latin typeface="Times New Roman (Headings)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2919439"/>
            <a:ext cx="147305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3000"/>
              <a:buFont typeface="Walter Turncoat"/>
              <a:buNone/>
            </a:pPr>
            <a:r>
              <a:rPr lang="en-US" sz="3400" b="1" u="sng" dirty="0" err="1" smtClean="0">
                <a:solidFill>
                  <a:schemeClr val="accent3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Trả</a:t>
            </a:r>
            <a:r>
              <a:rPr lang="en-US" sz="3400" b="1" u="sng" dirty="0" smtClean="0">
                <a:solidFill>
                  <a:schemeClr val="accent3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 smtClean="0">
                <a:solidFill>
                  <a:schemeClr val="accent3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lời</a:t>
            </a:r>
            <a:r>
              <a:rPr lang="en-US" sz="3400" b="1" u="sng" dirty="0" smtClean="0">
                <a:solidFill>
                  <a:schemeClr val="accent3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:</a:t>
            </a:r>
            <a:endParaRPr lang="en-US" sz="3400" b="1" u="sng" dirty="0">
              <a:solidFill>
                <a:schemeClr val="accent3"/>
              </a:solidFill>
              <a:latin typeface="Times New Roman (Headings)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57600"/>
            <a:ext cx="8865762" cy="346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SzPts val="3000"/>
              <a:buFont typeface="Wingdings" panose="05000000000000000000" pitchFamily="2" charset="2"/>
              <a:buChar char="ü"/>
            </a:pPr>
            <a:r>
              <a:rPr lang="en-US" sz="3400" dirty="0" err="1" smtClean="0">
                <a:latin typeface="Times New Roman (Headings)"/>
                <a:ea typeface="Walter Turncoat"/>
                <a:cs typeface="Walter Turncoat"/>
                <a:sym typeface="Walter Turncoat"/>
              </a:rPr>
              <a:t>Có</a:t>
            </a: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 smtClean="0">
                <a:latin typeface="Times New Roman (Headings)"/>
                <a:ea typeface="Walter Turncoat"/>
                <a:cs typeface="Walter Turncoat"/>
                <a:sym typeface="Walter Turncoat"/>
              </a:rPr>
              <a:t>vật</a:t>
            </a: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 smtClean="0">
                <a:latin typeface="Times New Roman (Headings)"/>
                <a:ea typeface="Walter Turncoat"/>
                <a:cs typeface="Walter Turncoat"/>
                <a:sym typeface="Walter Turncoat"/>
              </a:rPr>
              <a:t>mang</a:t>
            </a: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 tin </a:t>
            </a:r>
          </a:p>
          <a:p>
            <a:pPr marL="342900" indent="-342900" algn="just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SzPts val="3000"/>
              <a:buFont typeface="Wingdings" panose="05000000000000000000" pitchFamily="2" charset="2"/>
              <a:buChar char="ü"/>
            </a:pPr>
            <a:r>
              <a:rPr lang="en-US" sz="3400" b="1" i="1" dirty="0" err="1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Vật</a:t>
            </a:r>
            <a:r>
              <a:rPr lang="en-US" sz="3400" b="1" i="1" dirty="0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i="1" dirty="0" err="1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mang</a:t>
            </a:r>
            <a:r>
              <a:rPr lang="en-US" sz="3400" b="1" i="1" dirty="0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tin </a:t>
            </a:r>
            <a:r>
              <a:rPr lang="en-US" sz="3400" b="1" i="1" dirty="0" err="1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là</a:t>
            </a:r>
            <a:r>
              <a:rPr lang="en-US" sz="3400" b="1" i="1" dirty="0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i="1" dirty="0" err="1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bài</a:t>
            </a:r>
            <a:r>
              <a:rPr lang="en-US" sz="3400" b="1" i="1" dirty="0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i="1" dirty="0" err="1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kiểm</a:t>
            </a:r>
            <a:r>
              <a:rPr lang="en-US" sz="3400" b="1" i="1" dirty="0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i="1" dirty="0" err="1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tra</a:t>
            </a:r>
            <a:r>
              <a:rPr lang="en-US" sz="3400" b="1" i="1" dirty="0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i="1" dirty="0" err="1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của</a:t>
            </a:r>
            <a:r>
              <a:rPr lang="en-US" sz="3400" b="1" i="1" dirty="0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i="1" dirty="0" err="1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em</a:t>
            </a:r>
            <a:endParaRPr lang="vi-VN" sz="3400" b="1" i="1" dirty="0">
              <a:solidFill>
                <a:schemeClr val="accent2"/>
              </a:solidFill>
              <a:latin typeface="Times New Roman (Headings)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676" y="405020"/>
            <a:ext cx="2390726" cy="26791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772175" flipH="1">
            <a:off x="7826040" y="1684585"/>
            <a:ext cx="189925" cy="203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808559">
            <a:off x="7710672" y="1555822"/>
            <a:ext cx="300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7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/>
      <p:bldP spid="3" grpId="0"/>
      <p:bldP spid="8" grpId="0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"/>
          <p:cNvSpPr txBox="1">
            <a:spLocks noGrp="1"/>
          </p:cNvSpPr>
          <p:nvPr>
            <p:ph type="title" idx="4294967295"/>
          </p:nvPr>
        </p:nvSpPr>
        <p:spPr>
          <a:xfrm>
            <a:off x="152400" y="914400"/>
            <a:ext cx="5980759" cy="12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vi-VN" sz="3400" i="1" dirty="0">
                <a:latin typeface="Times New Roman (Headings)"/>
              </a:rPr>
              <a:t>Tình huống 2: Bác sĩ nghe tim của bệnh nhân để khám bệnh</a:t>
            </a:r>
            <a:endParaRPr lang="vi-VN" sz="3400" dirty="0">
              <a:solidFill>
                <a:schemeClr val="tx1"/>
              </a:solidFill>
              <a:latin typeface="Times New Roman (Headings)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82494"/>
            <a:ext cx="1244794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3000"/>
              <a:buFont typeface="Walter Turncoat"/>
              <a:buNone/>
            </a:pPr>
            <a:r>
              <a:rPr lang="en-US" sz="3400" b="1" u="sng" dirty="0" err="1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Bài</a:t>
            </a:r>
            <a:r>
              <a:rPr lang="en-US" sz="3400" b="1" u="sng" dirty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smtClean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2:</a:t>
            </a:r>
            <a:endParaRPr lang="en-US" sz="3400" b="1" u="sng" dirty="0">
              <a:solidFill>
                <a:srgbClr val="0000FF"/>
              </a:solidFill>
              <a:latin typeface="Times New Roman (Headings)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919439"/>
            <a:ext cx="4280481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3000"/>
              <a:buFont typeface="Walter Turncoat"/>
              <a:buNone/>
            </a:pPr>
            <a:r>
              <a:rPr lang="en-US" sz="3400" b="1" u="sng" dirty="0" err="1" smtClean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Hãy</a:t>
            </a:r>
            <a:r>
              <a:rPr lang="en-US" sz="3400" b="1" u="sng" dirty="0" smtClean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 smtClean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cho</a:t>
            </a:r>
            <a:r>
              <a:rPr lang="en-US" sz="3400" b="1" u="sng" dirty="0" smtClean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 smtClean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biết</a:t>
            </a:r>
            <a:r>
              <a:rPr lang="en-US" sz="3400" b="1" u="sng" dirty="0" smtClean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:</a:t>
            </a:r>
            <a:endParaRPr lang="en-US" sz="3400" b="1" u="sng" dirty="0">
              <a:solidFill>
                <a:srgbClr val="0000FF"/>
              </a:solidFill>
              <a:latin typeface="Times New Roman (Headings)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657600"/>
            <a:ext cx="8865762" cy="346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SzPts val="3000"/>
              <a:buFont typeface="Wingdings" panose="05000000000000000000" pitchFamily="2" charset="2"/>
              <a:buChar char="ü"/>
            </a:pPr>
            <a:r>
              <a:rPr lang="en-US" sz="3400" dirty="0" err="1" smtClean="0">
                <a:latin typeface="Times New Roman (Headings)"/>
                <a:ea typeface="Walter Turncoat"/>
                <a:cs typeface="Walter Turncoat"/>
                <a:sym typeface="Walter Turncoat"/>
              </a:rPr>
              <a:t>Có</a:t>
            </a: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 smtClean="0">
                <a:latin typeface="Times New Roman (Headings)"/>
                <a:ea typeface="Walter Turncoat"/>
                <a:cs typeface="Walter Turncoat"/>
                <a:sym typeface="Walter Turncoat"/>
              </a:rPr>
              <a:t>vật</a:t>
            </a: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 smtClean="0">
                <a:latin typeface="Times New Roman (Headings)"/>
                <a:ea typeface="Walter Turncoat"/>
                <a:cs typeface="Walter Turncoat"/>
                <a:sym typeface="Walter Turncoat"/>
              </a:rPr>
              <a:t>mang</a:t>
            </a: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 tin </a:t>
            </a:r>
            <a:r>
              <a:rPr lang="en-US" sz="3400" dirty="0" err="1" smtClean="0">
                <a:latin typeface="Times New Roman (Headings)"/>
                <a:ea typeface="Walter Turncoat"/>
                <a:cs typeface="Walter Turncoat"/>
                <a:sym typeface="Walter Turncoat"/>
              </a:rPr>
              <a:t>trong</a:t>
            </a: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 smtClean="0">
                <a:latin typeface="Times New Roman (Headings)"/>
                <a:ea typeface="Walter Turncoat"/>
                <a:cs typeface="Walter Turncoat"/>
                <a:sym typeface="Walter Turncoat"/>
              </a:rPr>
              <a:t>tình</a:t>
            </a: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 smtClean="0">
                <a:latin typeface="Times New Roman (Headings)"/>
                <a:ea typeface="Walter Turncoat"/>
                <a:cs typeface="Walter Turncoat"/>
                <a:sym typeface="Walter Turncoat"/>
              </a:rPr>
              <a:t>huống</a:t>
            </a: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 smtClean="0">
                <a:latin typeface="Times New Roman (Headings)"/>
                <a:ea typeface="Walter Turncoat"/>
                <a:cs typeface="Walter Turncoat"/>
                <a:sym typeface="Walter Turncoat"/>
              </a:rPr>
              <a:t>này</a:t>
            </a: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 smtClean="0">
                <a:latin typeface="Times New Roman (Headings)"/>
                <a:ea typeface="Walter Turncoat"/>
                <a:cs typeface="Walter Turncoat"/>
                <a:sym typeface="Walter Turncoat"/>
              </a:rPr>
              <a:t>không</a:t>
            </a: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? </a:t>
            </a:r>
            <a:r>
              <a:rPr lang="en-US" sz="3400" dirty="0" err="1" smtClean="0">
                <a:latin typeface="Times New Roman (Headings)"/>
                <a:ea typeface="Walter Turncoat"/>
                <a:cs typeface="Walter Turncoat"/>
                <a:sym typeface="Walter Turncoat"/>
              </a:rPr>
              <a:t>Nếu</a:t>
            </a: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 smtClean="0">
                <a:latin typeface="Times New Roman (Headings)"/>
                <a:ea typeface="Walter Turncoat"/>
                <a:cs typeface="Walter Turncoat"/>
                <a:sym typeface="Walter Turncoat"/>
              </a:rPr>
              <a:t>có</a:t>
            </a: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 smtClean="0">
                <a:latin typeface="Times New Roman (Headings)"/>
                <a:ea typeface="Walter Turncoat"/>
                <a:cs typeface="Walter Turncoat"/>
                <a:sym typeface="Walter Turncoat"/>
              </a:rPr>
              <a:t>thì</a:t>
            </a: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 smtClean="0">
                <a:latin typeface="Times New Roman (Headings)"/>
                <a:ea typeface="Walter Turncoat"/>
                <a:cs typeface="Walter Turncoat"/>
                <a:sym typeface="Walter Turncoat"/>
              </a:rPr>
              <a:t>đó</a:t>
            </a: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 smtClean="0">
                <a:latin typeface="Times New Roman (Headings)"/>
                <a:ea typeface="Walter Turncoat"/>
                <a:cs typeface="Walter Turncoat"/>
                <a:sym typeface="Walter Turncoat"/>
              </a:rPr>
              <a:t>là</a:t>
            </a: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 smtClean="0">
                <a:latin typeface="Times New Roman (Headings)"/>
                <a:ea typeface="Walter Turncoat"/>
                <a:cs typeface="Walter Turncoat"/>
                <a:sym typeface="Walter Turncoat"/>
              </a:rPr>
              <a:t>gì</a:t>
            </a: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0" r="13925"/>
          <a:stretch>
            <a:fillRect/>
          </a:stretch>
        </p:blipFill>
        <p:spPr>
          <a:xfrm>
            <a:off x="6172200" y="394860"/>
            <a:ext cx="2693562" cy="30140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/>
      <p:bldP spid="3" grpId="0"/>
      <p:bldP spid="8" grpId="0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"/>
          <p:cNvSpPr txBox="1">
            <a:spLocks noGrp="1"/>
          </p:cNvSpPr>
          <p:nvPr>
            <p:ph type="title" idx="4294967295"/>
          </p:nvPr>
        </p:nvSpPr>
        <p:spPr>
          <a:xfrm>
            <a:off x="152400" y="914400"/>
            <a:ext cx="5980759" cy="12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r>
              <a:rPr lang="vi-VN" sz="3400" i="1" dirty="0">
                <a:latin typeface="Times New Roman (Headings)"/>
              </a:rPr>
              <a:t>Tình huống 2: Bác sĩ nghe tim của bệnh nhân để khám bệnh</a:t>
            </a:r>
            <a:endParaRPr lang="vi-VN" sz="3400" dirty="0">
              <a:solidFill>
                <a:schemeClr val="tx1"/>
              </a:solidFill>
              <a:latin typeface="Times New Roman (Headings)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240" y="182494"/>
            <a:ext cx="1244794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3000"/>
              <a:buFont typeface="Walter Turncoat"/>
              <a:buNone/>
            </a:pPr>
            <a:r>
              <a:rPr lang="en-US" sz="3400" b="1" u="sng" dirty="0" err="1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Bài</a:t>
            </a:r>
            <a:r>
              <a:rPr lang="en-US" sz="3400" b="1" u="sng" dirty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smtClean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2:</a:t>
            </a:r>
            <a:endParaRPr lang="en-US" sz="3400" b="1" u="sng" dirty="0">
              <a:solidFill>
                <a:srgbClr val="0000FF"/>
              </a:solidFill>
              <a:latin typeface="Times New Roman (Headings)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0" r="13925"/>
          <a:stretch>
            <a:fillRect/>
          </a:stretch>
        </p:blipFill>
        <p:spPr>
          <a:xfrm>
            <a:off x="6172200" y="394860"/>
            <a:ext cx="2693562" cy="30140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52400" y="2919439"/>
            <a:ext cx="1473050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90000"/>
              </a:lnSpc>
              <a:buClr>
                <a:schemeClr val="dk1"/>
              </a:buClr>
              <a:buSzPts val="3000"/>
              <a:buFont typeface="Walter Turncoat"/>
              <a:buNone/>
            </a:pPr>
            <a:r>
              <a:rPr lang="en-US" sz="3400" b="1" u="sng" dirty="0" err="1" smtClean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Trả</a:t>
            </a:r>
            <a:r>
              <a:rPr lang="en-US" sz="3400" b="1" u="sng" dirty="0" smtClean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b="1" u="sng" dirty="0" err="1" smtClean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lời</a:t>
            </a:r>
            <a:r>
              <a:rPr lang="en-US" sz="3400" b="1" u="sng" dirty="0" smtClean="0">
                <a:solidFill>
                  <a:srgbClr val="0000FF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:</a:t>
            </a:r>
            <a:endParaRPr lang="en-US" sz="3400" b="1" u="sng" dirty="0">
              <a:solidFill>
                <a:srgbClr val="0000FF"/>
              </a:solidFill>
              <a:latin typeface="Times New Roman (Headings)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8865762" cy="346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 algn="just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SzPts val="3000"/>
              <a:buFont typeface="Wingdings" panose="05000000000000000000" pitchFamily="2" charset="2"/>
              <a:buChar char="ü"/>
            </a:pP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Có </a:t>
            </a:r>
            <a:r>
              <a:rPr lang="en-US" sz="3400" dirty="0" err="1" smtClean="0">
                <a:latin typeface="Times New Roman (Headings)"/>
                <a:ea typeface="Walter Turncoat"/>
                <a:cs typeface="Walter Turncoat"/>
                <a:sym typeface="Walter Turncoat"/>
              </a:rPr>
              <a:t>vật</a:t>
            </a: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 </a:t>
            </a:r>
            <a:r>
              <a:rPr lang="en-US" sz="3400" dirty="0" err="1" smtClean="0">
                <a:latin typeface="Times New Roman (Headings)"/>
                <a:ea typeface="Walter Turncoat"/>
                <a:cs typeface="Walter Turncoat"/>
                <a:sym typeface="Walter Turncoat"/>
              </a:rPr>
              <a:t>mang</a:t>
            </a:r>
            <a:r>
              <a:rPr lang="en-US" sz="3400" dirty="0" smtClean="0">
                <a:latin typeface="Times New Roman (Headings)"/>
                <a:ea typeface="Walter Turncoat"/>
                <a:cs typeface="Walter Turncoat"/>
                <a:sym typeface="Walter Turncoat"/>
              </a:rPr>
              <a:t> tin </a:t>
            </a:r>
          </a:p>
          <a:p>
            <a:pPr marL="342900" indent="-342900" algn="just">
              <a:lnSpc>
                <a:spcPct val="90000"/>
              </a:lnSpc>
              <a:spcBef>
                <a:spcPts val="1200"/>
              </a:spcBef>
              <a:buClr>
                <a:schemeClr val="dk1"/>
              </a:buClr>
              <a:buSzPts val="3000"/>
              <a:buFont typeface="Wingdings" panose="05000000000000000000" pitchFamily="2" charset="2"/>
              <a:buChar char="ü"/>
            </a:pPr>
            <a:r>
              <a:rPr lang="en-US" sz="3400" b="1" i="1" dirty="0" err="1" smtClean="0">
                <a:solidFill>
                  <a:schemeClr val="accent2"/>
                </a:solidFill>
                <a:latin typeface="Times New Roman (Headings)"/>
                <a:ea typeface="Walter Turncoat"/>
                <a:cs typeface="Walter Turncoat"/>
                <a:sym typeface="Walter Turncoat"/>
              </a:rPr>
              <a:t>Vật mang tin là ống nghe y tế</a:t>
            </a:r>
            <a:endParaRPr lang="vi-VN" sz="3400" b="1" i="1" dirty="0">
              <a:solidFill>
                <a:schemeClr val="accent2"/>
              </a:solidFill>
              <a:latin typeface="Times New Roman (Headings)"/>
              <a:ea typeface="Walter Turncoat"/>
              <a:cs typeface="Walter Turncoat"/>
              <a:sym typeface="Walter Turncoa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/>
      <p:bldP spid="3" grpId="0"/>
      <p:bldP spid="9" grpId="0"/>
      <p:bldP spid="1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9220" y="838199"/>
            <a:ext cx="3925918" cy="830997"/>
          </a:xfrm>
          <a:prstGeom prst="rect">
            <a:avLst/>
          </a:prstGeom>
          <a:solidFill>
            <a:srgbClr val="FF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</a:rPr>
              <a:t>VẬN DỤNG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08203" y="4572000"/>
            <a:ext cx="1625103" cy="1960903"/>
            <a:chOff x="3394242" y="1799927"/>
            <a:chExt cx="1328218" cy="19609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4242" y="1799927"/>
              <a:ext cx="1328218" cy="1328218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3707382" y="3145277"/>
              <a:ext cx="665140" cy="61555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400" b="1" cap="none" spc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 (Headings)"/>
                </a:rPr>
                <a:t>A</a:t>
              </a:r>
              <a:endParaRPr lang="en-US" sz="3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 (Headings)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63081" y="4566920"/>
            <a:ext cx="1629618" cy="1941827"/>
            <a:chOff x="5553582" y="1801871"/>
            <a:chExt cx="1331909" cy="19418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582" y="1801871"/>
              <a:ext cx="1331909" cy="1331909"/>
            </a:xfrm>
            <a:prstGeom prst="rect">
              <a:avLst/>
            </a:prstGeom>
            <a:ln w="38100" cap="sq">
              <a:solidFill>
                <a:schemeClr val="accent2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5870413" y="3128145"/>
              <a:ext cx="665140" cy="61555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400" b="1" cap="none" spc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 (Headings)"/>
                </a:rPr>
                <a:t>B</a:t>
              </a:r>
              <a:endParaRPr lang="en-US" sz="3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 (Headings)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96000" y="4538942"/>
            <a:ext cx="1717604" cy="1943771"/>
            <a:chOff x="7730866" y="1799927"/>
            <a:chExt cx="1403821" cy="19437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81" r="18925"/>
            <a:stretch>
              <a:fillRect/>
            </a:stretch>
          </p:blipFill>
          <p:spPr>
            <a:xfrm>
              <a:off x="7730866" y="1799927"/>
              <a:ext cx="1403821" cy="1328218"/>
            </a:xfrm>
            <a:prstGeom prst="rect">
              <a:avLst/>
            </a:prstGeom>
            <a:ln w="38100" cap="sq">
              <a:solidFill>
                <a:schemeClr val="accent3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8080807" y="3128145"/>
              <a:ext cx="665140" cy="61555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400" b="1" cap="none" spc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 (Headings)"/>
                </a:rPr>
                <a:t>C</a:t>
              </a:r>
              <a:endParaRPr lang="en-US" sz="3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 (Headings)"/>
              </a:endParaRPr>
            </a:p>
          </p:txBody>
        </p:sp>
      </p:grpSp>
      <p:sp>
        <p:nvSpPr>
          <p:cNvPr id="14" name="Google Shape;290;p22"/>
          <p:cNvSpPr txBox="1"/>
          <p:nvPr/>
        </p:nvSpPr>
        <p:spPr>
          <a:xfrm>
            <a:off x="817880" y="2446104"/>
            <a:ext cx="7848599" cy="249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just"/>
            <a:r>
              <a:rPr lang="en-US" sz="35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5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5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5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5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5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5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5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5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5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5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5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5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5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5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5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5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5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5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5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5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kern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500" kern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35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27261" y="25378"/>
            <a:ext cx="1625103" cy="1744190"/>
            <a:chOff x="3394242" y="1799927"/>
            <a:chExt cx="1328218" cy="19609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4242" y="1799927"/>
              <a:ext cx="1328218" cy="1328218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3707382" y="3145277"/>
              <a:ext cx="665140" cy="61555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 (Headings)"/>
                </a:rPr>
                <a:t>A</a:t>
              </a:r>
              <a:endParaRPr lang="en-US" sz="3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 (Headings)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12509" y="25378"/>
            <a:ext cx="1629618" cy="1727222"/>
            <a:chOff x="5553582" y="1801871"/>
            <a:chExt cx="1331909" cy="19418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582" y="1801871"/>
              <a:ext cx="1331909" cy="1331909"/>
            </a:xfrm>
            <a:prstGeom prst="rect">
              <a:avLst/>
            </a:prstGeom>
            <a:ln w="38100" cap="sq">
              <a:solidFill>
                <a:schemeClr val="accent2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5870413" y="3128145"/>
              <a:ext cx="665140" cy="61555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400" b="1" cap="none" spc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 (Headings)"/>
                </a:rPr>
                <a:t>B</a:t>
              </a:r>
              <a:endParaRPr lang="en-US" sz="3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 (Headings)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62447" y="-5975"/>
            <a:ext cx="1717604" cy="1728952"/>
            <a:chOff x="7730866" y="1799927"/>
            <a:chExt cx="1403821" cy="19437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81" r="18925"/>
            <a:stretch>
              <a:fillRect/>
            </a:stretch>
          </p:blipFill>
          <p:spPr>
            <a:xfrm>
              <a:off x="7730866" y="1799927"/>
              <a:ext cx="1403821" cy="1328218"/>
            </a:xfrm>
            <a:prstGeom prst="rect">
              <a:avLst/>
            </a:prstGeom>
            <a:ln w="38100" cap="sq">
              <a:solidFill>
                <a:schemeClr val="accent3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8080807" y="3128145"/>
              <a:ext cx="665140" cy="61555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400" b="1" cap="none" spc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 (Headings)"/>
                </a:rPr>
                <a:t>C</a:t>
              </a:r>
              <a:endParaRPr lang="en-US" sz="3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 (Headings)"/>
              </a:endParaRPr>
            </a:p>
          </p:txBody>
        </p:sp>
      </p:grpSp>
      <p:sp>
        <p:nvSpPr>
          <p:cNvPr id="15" name="Google Shape;290;p22"/>
          <p:cNvSpPr txBox="1"/>
          <p:nvPr/>
        </p:nvSpPr>
        <p:spPr>
          <a:xfrm>
            <a:off x="186331" y="1752600"/>
            <a:ext cx="8729068" cy="70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just"/>
            <a:r>
              <a:rPr lang="en-US" sz="3400" kern="0" dirty="0" smtClean="0">
                <a:solidFill>
                  <a:srgbClr val="0000FF"/>
                </a:solidFill>
                <a:latin typeface="Times New Roman (Headings)"/>
              </a:rPr>
              <a:t>A. </a:t>
            </a:r>
            <a:r>
              <a:rPr lang="en-US" sz="3400" kern="0" dirty="0" err="1">
                <a:solidFill>
                  <a:srgbClr val="0000FF"/>
                </a:solidFill>
                <a:latin typeface="Times New Roman (Headings)"/>
              </a:rPr>
              <a:t>T</a:t>
            </a:r>
            <a:r>
              <a:rPr lang="en-US" sz="3400" kern="0" dirty="0" err="1" smtClean="0">
                <a:solidFill>
                  <a:srgbClr val="0000FF"/>
                </a:solidFill>
                <a:latin typeface="Times New Roman (Headings)"/>
              </a:rPr>
              <a:t>hường</a:t>
            </a:r>
            <a:r>
              <a:rPr lang="en-US" sz="3400" kern="0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 smtClean="0">
                <a:solidFill>
                  <a:srgbClr val="0000FF"/>
                </a:solidFill>
                <a:latin typeface="Times New Roman (Headings)"/>
              </a:rPr>
              <a:t>thấy</a:t>
            </a:r>
            <a:r>
              <a:rPr lang="en-US" sz="3400" kern="0" dirty="0" smtClean="0">
                <a:solidFill>
                  <a:srgbClr val="0000FF"/>
                </a:solidFill>
                <a:latin typeface="Times New Roman (Headings)"/>
              </a:rPr>
              <a:t> ở </a:t>
            </a:r>
            <a:r>
              <a:rPr lang="en-US" sz="3400" kern="0" dirty="0" err="1" smtClean="0">
                <a:solidFill>
                  <a:srgbClr val="0000FF"/>
                </a:solidFill>
                <a:latin typeface="Times New Roman (Headings)"/>
              </a:rPr>
              <a:t>khu</a:t>
            </a:r>
            <a:r>
              <a:rPr lang="en-US" sz="3400" kern="0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 smtClean="0">
                <a:solidFill>
                  <a:srgbClr val="0000FF"/>
                </a:solidFill>
                <a:latin typeface="Times New Roman (Headings)"/>
              </a:rPr>
              <a:t>vực</a:t>
            </a:r>
            <a:r>
              <a:rPr lang="en-US" sz="3400" kern="0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 smtClean="0">
                <a:solidFill>
                  <a:srgbClr val="0000FF"/>
                </a:solidFill>
                <a:latin typeface="Times New Roman (Headings)"/>
              </a:rPr>
              <a:t>gần</a:t>
            </a:r>
            <a:r>
              <a:rPr lang="en-US" sz="3400" kern="0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 smtClean="0">
                <a:solidFill>
                  <a:srgbClr val="0000FF"/>
                </a:solidFill>
                <a:latin typeface="Times New Roman (Headings)"/>
              </a:rPr>
              <a:t>bệnh</a:t>
            </a:r>
            <a:r>
              <a:rPr lang="en-US" sz="3400" kern="0" dirty="0" smtClean="0">
                <a:solidFill>
                  <a:srgbClr val="0000FF"/>
                </a:solidFill>
                <a:latin typeface="Times New Roman (Headings)"/>
              </a:rPr>
              <a:t> </a:t>
            </a:r>
            <a:r>
              <a:rPr lang="en-US" sz="3400" kern="0" dirty="0" err="1" smtClean="0">
                <a:solidFill>
                  <a:srgbClr val="0000FF"/>
                </a:solidFill>
                <a:latin typeface="Times New Roman (Headings)"/>
              </a:rPr>
              <a:t>viện</a:t>
            </a:r>
            <a:r>
              <a:rPr lang="en-US" sz="3400" kern="0" dirty="0" smtClean="0">
                <a:solidFill>
                  <a:srgbClr val="0000FF"/>
                </a:solidFill>
                <a:latin typeface="Times New Roman (Headings)"/>
              </a:rPr>
              <a:t>, </a:t>
            </a:r>
            <a:r>
              <a:rPr lang="vi-VN" sz="3400" kern="0" dirty="0">
                <a:solidFill>
                  <a:srgbClr val="0000FF"/>
                </a:solidFill>
                <a:latin typeface="Times New Roman (Headings)"/>
              </a:rPr>
              <a:t>Để chỉ dẫn những chỗ có cơ sở điều trị bệnh ở gần đường như bệnh viện, bệnh xá, trạm </a:t>
            </a:r>
            <a:r>
              <a:rPr lang="vi-VN" sz="3400" kern="0" dirty="0" smtClean="0">
                <a:solidFill>
                  <a:srgbClr val="0000FF"/>
                </a:solidFill>
                <a:latin typeface="Times New Roman (Headings)"/>
              </a:rPr>
              <a:t>xá</a:t>
            </a:r>
            <a:r>
              <a:rPr lang="en-US" sz="3400" kern="0" dirty="0" smtClean="0">
                <a:solidFill>
                  <a:srgbClr val="0000FF"/>
                </a:solidFill>
                <a:latin typeface="Times New Roman (Headings)"/>
              </a:rPr>
              <a:t>. </a:t>
            </a:r>
            <a:r>
              <a:rPr lang="vi-VN" sz="3400" kern="0" dirty="0" smtClean="0">
                <a:solidFill>
                  <a:srgbClr val="0000FF"/>
                </a:solidFill>
                <a:latin typeface="Times New Roman (Headings)"/>
              </a:rPr>
              <a:t>Gặp </a:t>
            </a:r>
            <a:r>
              <a:rPr lang="vi-VN" sz="3400" kern="0" dirty="0">
                <a:solidFill>
                  <a:srgbClr val="0000FF"/>
                </a:solidFill>
                <a:latin typeface="Times New Roman (Headings)"/>
              </a:rPr>
              <a:t>biển này người lái xe phải thận trọng và tránh làm ồn</a:t>
            </a:r>
            <a:r>
              <a:rPr lang="en-US" sz="3400" kern="0" dirty="0" smtClean="0">
                <a:solidFill>
                  <a:srgbClr val="0000FF"/>
                </a:solidFill>
                <a:latin typeface="Times New Roman (Headings)"/>
              </a:rPr>
              <a:t>.</a:t>
            </a:r>
            <a:endParaRPr lang="vi-VN" sz="3400" kern="0" dirty="0">
              <a:solidFill>
                <a:srgbClr val="0000FF"/>
              </a:solidFill>
              <a:latin typeface="Times New Roman (Headings)"/>
            </a:endParaRPr>
          </a:p>
        </p:txBody>
      </p:sp>
      <p:sp>
        <p:nvSpPr>
          <p:cNvPr id="16" name="Google Shape;290;p22"/>
          <p:cNvSpPr txBox="1"/>
          <p:nvPr/>
        </p:nvSpPr>
        <p:spPr>
          <a:xfrm>
            <a:off x="76200" y="4191000"/>
            <a:ext cx="8839199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just"/>
            <a:r>
              <a:rPr lang="en-US" sz="3400" kern="0" dirty="0" smtClean="0">
                <a:solidFill>
                  <a:srgbClr val="FF0000"/>
                </a:solidFill>
                <a:latin typeface="Times New Roman (Headings)"/>
              </a:rPr>
              <a:t>B. </a:t>
            </a:r>
            <a:r>
              <a:rPr lang="en-US" sz="3400" kern="0" dirty="0">
                <a:solidFill>
                  <a:srgbClr val="FF0000"/>
                </a:solidFill>
                <a:latin typeface="Times New Roman (Headings)"/>
              </a:rPr>
              <a:t>T</a:t>
            </a:r>
            <a:r>
              <a:rPr lang="vi-VN" sz="3400" kern="0" dirty="0" smtClean="0">
                <a:solidFill>
                  <a:srgbClr val="FF0000"/>
                </a:solidFill>
                <a:latin typeface="Times New Roman (Headings)"/>
              </a:rPr>
              <a:t>hường </a:t>
            </a:r>
            <a:r>
              <a:rPr lang="vi-VN" sz="3400" kern="0" dirty="0">
                <a:solidFill>
                  <a:srgbClr val="FF0000"/>
                </a:solidFill>
                <a:latin typeface="Times New Roman (Headings)"/>
              </a:rPr>
              <a:t>thấy </a:t>
            </a:r>
            <a:r>
              <a:rPr lang="en-US" sz="3400" kern="0" dirty="0">
                <a:solidFill>
                  <a:srgbClr val="FF0000"/>
                </a:solidFill>
                <a:latin typeface="Times New Roman (Headings)"/>
              </a:rPr>
              <a:t>ở</a:t>
            </a:r>
            <a:r>
              <a:rPr lang="vi-VN" sz="3400" kern="0" dirty="0" smtClean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vi-VN" sz="3400" kern="0" dirty="0">
                <a:solidFill>
                  <a:srgbClr val="FF0000"/>
                </a:solidFill>
                <a:latin typeface="Times New Roman (Headings)"/>
              </a:rPr>
              <a:t>gần thùng </a:t>
            </a:r>
            <a:r>
              <a:rPr lang="vi-VN" sz="3400" kern="0" dirty="0" smtClean="0">
                <a:solidFill>
                  <a:srgbClr val="FF0000"/>
                </a:solidFill>
                <a:latin typeface="Times New Roman (Headings)"/>
              </a:rPr>
              <a:t>rác,</a:t>
            </a:r>
            <a:r>
              <a:rPr lang="en-US" sz="3400" kern="0" dirty="0" smtClean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vi-VN" sz="3400" kern="0" dirty="0" smtClean="0">
                <a:solidFill>
                  <a:srgbClr val="FF0000"/>
                </a:solidFill>
                <a:latin typeface="Times New Roman (Headings)"/>
              </a:rPr>
              <a:t>nhắc </a:t>
            </a:r>
            <a:r>
              <a:rPr lang="vi-VN" sz="3400" kern="0" dirty="0">
                <a:solidFill>
                  <a:srgbClr val="FF0000"/>
                </a:solidFill>
                <a:latin typeface="Times New Roman (Headings)"/>
              </a:rPr>
              <a:t>nhở chúng ta bỏ rác đúng nơi quy định.</a:t>
            </a:r>
          </a:p>
        </p:txBody>
      </p:sp>
      <p:sp>
        <p:nvSpPr>
          <p:cNvPr id="17" name="Google Shape;290;p22"/>
          <p:cNvSpPr txBox="1"/>
          <p:nvPr/>
        </p:nvSpPr>
        <p:spPr>
          <a:xfrm>
            <a:off x="76200" y="5334000"/>
            <a:ext cx="8839199" cy="101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Walter Turncoat"/>
              <a:buNone/>
              <a:defRPr sz="6400" b="0" i="0" u="none" strike="noStrike" cap="none">
                <a:solidFill>
                  <a:schemeClr val="dk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just"/>
            <a:r>
              <a:rPr lang="en-US" sz="3400" kern="0" dirty="0" smtClean="0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C. </a:t>
            </a:r>
            <a:r>
              <a:rPr lang="en-US" sz="3400" kern="0" dirty="0" err="1" smtClean="0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Biển</a:t>
            </a:r>
            <a:r>
              <a:rPr lang="en-US" sz="3400" kern="0" dirty="0" smtClean="0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 </a:t>
            </a:r>
            <a:r>
              <a:rPr lang="en-US" sz="3400" kern="0" dirty="0" err="1" smtClean="0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báo</a:t>
            </a:r>
            <a:r>
              <a:rPr lang="en-US" sz="3400" kern="0" dirty="0" smtClean="0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 </a:t>
            </a:r>
            <a:r>
              <a:rPr lang="vi-VN" sz="3400" kern="0" dirty="0" smtClean="0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thường </a:t>
            </a:r>
            <a:r>
              <a:rPr lang="vi-VN" sz="3400" kern="0" dirty="0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thấy ở những </a:t>
            </a:r>
            <a:r>
              <a:rPr lang="vi-VN" sz="3400" kern="0" dirty="0" smtClean="0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nơi</a:t>
            </a:r>
            <a:r>
              <a:rPr lang="en-US" sz="3400" kern="0" dirty="0" smtClean="0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 </a:t>
            </a:r>
            <a:r>
              <a:rPr lang="en-US" sz="3400" kern="0" dirty="0" err="1" smtClean="0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công</a:t>
            </a:r>
            <a:r>
              <a:rPr lang="en-US" sz="3400" kern="0" dirty="0" smtClean="0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 </a:t>
            </a:r>
            <a:r>
              <a:rPr lang="en-US" sz="3400" kern="0" dirty="0" err="1" smtClean="0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cộng</a:t>
            </a:r>
            <a:r>
              <a:rPr lang="en-US" sz="3400" kern="0" dirty="0" smtClean="0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/</a:t>
            </a:r>
            <a:r>
              <a:rPr lang="vi-VN" sz="3400" kern="0" dirty="0" smtClean="0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 </a:t>
            </a:r>
            <a:r>
              <a:rPr lang="vi-VN" sz="3400" kern="0" dirty="0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có tín hiệu wifi, nó cho chúng ta biết ở đó có </a:t>
            </a:r>
            <a:r>
              <a:rPr lang="en-US" sz="3400" kern="0" dirty="0" err="1" smtClean="0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tín</a:t>
            </a:r>
            <a:r>
              <a:rPr lang="en-US" sz="3400" kern="0" dirty="0" smtClean="0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 </a:t>
            </a:r>
            <a:r>
              <a:rPr lang="en-US" sz="3400" kern="0" dirty="0" err="1" smtClean="0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hiệu</a:t>
            </a:r>
            <a:r>
              <a:rPr lang="en-US" sz="3400" kern="0" dirty="0" smtClean="0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 </a:t>
            </a:r>
            <a:r>
              <a:rPr lang="vi-VN" sz="3400" kern="0" dirty="0" smtClean="0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wifi </a:t>
            </a:r>
            <a:r>
              <a:rPr lang="vi-VN" sz="3400" kern="0" dirty="0">
                <a:solidFill>
                  <a:schemeClr val="accent3">
                    <a:lumMod val="50000"/>
                  </a:schemeClr>
                </a:solidFill>
                <a:latin typeface="Times New Roman (Headings)"/>
              </a:rPr>
              <a:t>để sử dụng.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"/>
          <p:cNvSpPr txBox="1">
            <a:spLocks noGrp="1"/>
          </p:cNvSpPr>
          <p:nvPr>
            <p:ph type="body" idx="4294967295"/>
          </p:nvPr>
        </p:nvSpPr>
        <p:spPr>
          <a:xfrm>
            <a:off x="381000" y="1143000"/>
            <a:ext cx="5390984" cy="16668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sz="3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065"/>
              </a:spcBef>
              <a:spcAft>
                <a:spcPts val="1065"/>
              </a:spcAft>
              <a:buNone/>
            </a:pPr>
            <a:r>
              <a:rPr lang="en-GB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GB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GB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GB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GB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GB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GB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GB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GB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75" name="Google Shape;275;p20"/>
          <p:cNvSpPr txBox="1">
            <a:spLocks noGrp="1"/>
          </p:cNvSpPr>
          <p:nvPr>
            <p:ph type="body" idx="4294967295"/>
          </p:nvPr>
        </p:nvSpPr>
        <p:spPr>
          <a:xfrm>
            <a:off x="381000" y="2971800"/>
            <a:ext cx="8610600" cy="36242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buNone/>
            </a:pP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sz="3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spcBef>
                <a:spcPts val="1065"/>
              </a:spcBef>
              <a:spcAft>
                <a:spcPts val="1065"/>
              </a:spcAft>
              <a:buAutoNum type="arabicPeriod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qua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  <a:p>
            <a:pPr marL="514350" indent="-514350" algn="just">
              <a:spcBef>
                <a:spcPts val="1065"/>
              </a:spcBef>
              <a:spcAft>
                <a:spcPts val="1065"/>
              </a:spcAft>
              <a:buAutoNum type="arabicPeriod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168680"/>
            <a:ext cx="3006872" cy="646331"/>
          </a:xfrm>
          <a:prstGeom prst="rect">
            <a:avLst/>
          </a:prstGeom>
          <a:solidFill>
            <a:srgbClr val="FF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TỰ HỌC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52" y="789611"/>
            <a:ext cx="3093108" cy="2286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"/>
          <p:cNvSpPr txBox="1">
            <a:spLocks noGrp="1"/>
          </p:cNvSpPr>
          <p:nvPr>
            <p:ph type="body" idx="4294967295"/>
          </p:nvPr>
        </p:nvSpPr>
        <p:spPr>
          <a:xfrm>
            <a:off x="381000" y="1143000"/>
            <a:ext cx="5390984" cy="16668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sz="3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065"/>
              </a:spcBef>
              <a:spcAft>
                <a:spcPts val="1065"/>
              </a:spcAft>
              <a:buNone/>
            </a:pPr>
            <a:r>
              <a:rPr lang="en-GB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GB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GB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GB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GB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GB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GB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GB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GB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75" name="Google Shape;275;p20"/>
          <p:cNvSpPr txBox="1">
            <a:spLocks noGrp="1"/>
          </p:cNvSpPr>
          <p:nvPr>
            <p:ph type="body" idx="4294967295"/>
          </p:nvPr>
        </p:nvSpPr>
        <p:spPr>
          <a:xfrm>
            <a:off x="381000" y="3081338"/>
            <a:ext cx="8610600" cy="36242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buNone/>
            </a:pP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</a:p>
          <a:p>
            <a:pPr marL="0" indent="0" algn="just">
              <a:buNone/>
            </a:pPr>
            <a:r>
              <a:rPr lang="vi-VN" sz="34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thu nhận trực tiếp thông tin. Vì dùng mắt nhìn vào kiểu dáng tờ giấy khen, hình ảnh in trên giấy khen ta thấy nó đẹp</a:t>
            </a:r>
            <a:r>
              <a:rPr lang="vi-VN" sz="34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168680"/>
            <a:ext cx="3006872" cy="646331"/>
          </a:xfrm>
          <a:prstGeom prst="rect">
            <a:avLst/>
          </a:prstGeom>
          <a:solidFill>
            <a:srgbClr val="FF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TỰ HỌC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52" y="789611"/>
            <a:ext cx="3093108" cy="2286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"/>
            <a:ext cx="3048000" cy="4538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201532" y="647733"/>
            <a:ext cx="58182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3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906" y="152400"/>
            <a:ext cx="2966972" cy="584775"/>
            <a:chOff x="897298" y="2156698"/>
            <a:chExt cx="3955963" cy="584775"/>
          </a:xfrm>
        </p:grpSpPr>
        <p:sp>
          <p:nvSpPr>
            <p:cNvPr id="22" name="TextBox 21"/>
            <p:cNvSpPr txBox="1"/>
            <p:nvPr/>
          </p:nvSpPr>
          <p:spPr>
            <a:xfrm>
              <a:off x="1330758" y="2156698"/>
              <a:ext cx="3522503" cy="5847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</a:rPr>
                <a:t>Về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</a:rPr>
                <a:t>hình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</a:rPr>
                <a:t>thức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?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Google Shape;266;p19"/>
            <p:cNvSpPr/>
            <p:nvPr/>
          </p:nvSpPr>
          <p:spPr>
            <a:xfrm>
              <a:off x="897298" y="2233022"/>
              <a:ext cx="433460" cy="421212"/>
            </a:xfrm>
            <a:custGeom>
              <a:avLst/>
              <a:gdLst/>
              <a:ahLst/>
              <a:cxnLst/>
              <a:rect l="l" t="t" r="r" b="b"/>
              <a:pathLst>
                <a:path w="15501" h="15063" extrusionOk="0">
                  <a:moveTo>
                    <a:pt x="7957" y="925"/>
                  </a:moveTo>
                  <a:lnTo>
                    <a:pt x="8249" y="1533"/>
                  </a:lnTo>
                  <a:lnTo>
                    <a:pt x="8103" y="1606"/>
                  </a:lnTo>
                  <a:lnTo>
                    <a:pt x="7957" y="1704"/>
                  </a:lnTo>
                  <a:lnTo>
                    <a:pt x="7933" y="1752"/>
                  </a:lnTo>
                  <a:lnTo>
                    <a:pt x="7933" y="1339"/>
                  </a:lnTo>
                  <a:lnTo>
                    <a:pt x="7957" y="925"/>
                  </a:lnTo>
                  <a:close/>
                  <a:moveTo>
                    <a:pt x="8371" y="1801"/>
                  </a:moveTo>
                  <a:lnTo>
                    <a:pt x="8492" y="2020"/>
                  </a:lnTo>
                  <a:lnTo>
                    <a:pt x="8346" y="2117"/>
                  </a:lnTo>
                  <a:lnTo>
                    <a:pt x="8200" y="2215"/>
                  </a:lnTo>
                  <a:lnTo>
                    <a:pt x="8079" y="2288"/>
                  </a:lnTo>
                  <a:lnTo>
                    <a:pt x="7957" y="2409"/>
                  </a:lnTo>
                  <a:lnTo>
                    <a:pt x="7933" y="2069"/>
                  </a:lnTo>
                  <a:lnTo>
                    <a:pt x="8127" y="1971"/>
                  </a:lnTo>
                  <a:lnTo>
                    <a:pt x="8249" y="1898"/>
                  </a:lnTo>
                  <a:lnTo>
                    <a:pt x="8371" y="1801"/>
                  </a:lnTo>
                  <a:close/>
                  <a:moveTo>
                    <a:pt x="8663" y="2336"/>
                  </a:moveTo>
                  <a:lnTo>
                    <a:pt x="8784" y="2628"/>
                  </a:lnTo>
                  <a:lnTo>
                    <a:pt x="8687" y="2653"/>
                  </a:lnTo>
                  <a:lnTo>
                    <a:pt x="8590" y="2726"/>
                  </a:lnTo>
                  <a:lnTo>
                    <a:pt x="8419" y="2847"/>
                  </a:lnTo>
                  <a:lnTo>
                    <a:pt x="8225" y="2993"/>
                  </a:lnTo>
                  <a:lnTo>
                    <a:pt x="8054" y="3164"/>
                  </a:lnTo>
                  <a:lnTo>
                    <a:pt x="8006" y="2750"/>
                  </a:lnTo>
                  <a:lnTo>
                    <a:pt x="8176" y="2653"/>
                  </a:lnTo>
                  <a:lnTo>
                    <a:pt x="8322" y="2531"/>
                  </a:lnTo>
                  <a:lnTo>
                    <a:pt x="8565" y="2385"/>
                  </a:lnTo>
                  <a:lnTo>
                    <a:pt x="8663" y="2336"/>
                  </a:lnTo>
                  <a:close/>
                  <a:moveTo>
                    <a:pt x="8979" y="2945"/>
                  </a:moveTo>
                  <a:lnTo>
                    <a:pt x="8979" y="2969"/>
                  </a:lnTo>
                  <a:lnTo>
                    <a:pt x="9076" y="3164"/>
                  </a:lnTo>
                  <a:lnTo>
                    <a:pt x="8857" y="3285"/>
                  </a:lnTo>
                  <a:lnTo>
                    <a:pt x="8663" y="3431"/>
                  </a:lnTo>
                  <a:lnTo>
                    <a:pt x="8371" y="3626"/>
                  </a:lnTo>
                  <a:lnTo>
                    <a:pt x="8079" y="3821"/>
                  </a:lnTo>
                  <a:lnTo>
                    <a:pt x="8054" y="3504"/>
                  </a:lnTo>
                  <a:lnTo>
                    <a:pt x="8200" y="3456"/>
                  </a:lnTo>
                  <a:lnTo>
                    <a:pt x="8322" y="3383"/>
                  </a:lnTo>
                  <a:lnTo>
                    <a:pt x="8541" y="3212"/>
                  </a:lnTo>
                  <a:lnTo>
                    <a:pt x="8833" y="3018"/>
                  </a:lnTo>
                  <a:lnTo>
                    <a:pt x="8979" y="2945"/>
                  </a:lnTo>
                  <a:close/>
                  <a:moveTo>
                    <a:pt x="9271" y="3529"/>
                  </a:moveTo>
                  <a:lnTo>
                    <a:pt x="9393" y="3796"/>
                  </a:lnTo>
                  <a:lnTo>
                    <a:pt x="8736" y="4186"/>
                  </a:lnTo>
                  <a:lnTo>
                    <a:pt x="8419" y="4380"/>
                  </a:lnTo>
                  <a:lnTo>
                    <a:pt x="8249" y="4478"/>
                  </a:lnTo>
                  <a:lnTo>
                    <a:pt x="8103" y="4599"/>
                  </a:lnTo>
                  <a:lnTo>
                    <a:pt x="8079" y="4113"/>
                  </a:lnTo>
                  <a:lnTo>
                    <a:pt x="8225" y="4088"/>
                  </a:lnTo>
                  <a:lnTo>
                    <a:pt x="8371" y="4040"/>
                  </a:lnTo>
                  <a:lnTo>
                    <a:pt x="8663" y="3894"/>
                  </a:lnTo>
                  <a:lnTo>
                    <a:pt x="9052" y="3650"/>
                  </a:lnTo>
                  <a:lnTo>
                    <a:pt x="9271" y="3529"/>
                  </a:lnTo>
                  <a:close/>
                  <a:moveTo>
                    <a:pt x="9587" y="4186"/>
                  </a:moveTo>
                  <a:lnTo>
                    <a:pt x="9660" y="4332"/>
                  </a:lnTo>
                  <a:lnTo>
                    <a:pt x="9490" y="4429"/>
                  </a:lnTo>
                  <a:lnTo>
                    <a:pt x="9344" y="4551"/>
                  </a:lnTo>
                  <a:lnTo>
                    <a:pt x="9052" y="4770"/>
                  </a:lnTo>
                  <a:lnTo>
                    <a:pt x="8809" y="4916"/>
                  </a:lnTo>
                  <a:lnTo>
                    <a:pt x="8590" y="5110"/>
                  </a:lnTo>
                  <a:lnTo>
                    <a:pt x="8371" y="5305"/>
                  </a:lnTo>
                  <a:lnTo>
                    <a:pt x="8176" y="5524"/>
                  </a:lnTo>
                  <a:lnTo>
                    <a:pt x="8127" y="4794"/>
                  </a:lnTo>
                  <a:lnTo>
                    <a:pt x="8322" y="4794"/>
                  </a:lnTo>
                  <a:lnTo>
                    <a:pt x="8492" y="4721"/>
                  </a:lnTo>
                  <a:lnTo>
                    <a:pt x="8833" y="4575"/>
                  </a:lnTo>
                  <a:lnTo>
                    <a:pt x="9222" y="4380"/>
                  </a:lnTo>
                  <a:lnTo>
                    <a:pt x="9587" y="4186"/>
                  </a:lnTo>
                  <a:close/>
                  <a:moveTo>
                    <a:pt x="14965" y="5938"/>
                  </a:moveTo>
                  <a:lnTo>
                    <a:pt x="14795" y="6059"/>
                  </a:lnTo>
                  <a:lnTo>
                    <a:pt x="14649" y="6205"/>
                  </a:lnTo>
                  <a:lnTo>
                    <a:pt x="14576" y="6181"/>
                  </a:lnTo>
                  <a:lnTo>
                    <a:pt x="14332" y="6157"/>
                  </a:lnTo>
                  <a:lnTo>
                    <a:pt x="14965" y="5938"/>
                  </a:lnTo>
                  <a:close/>
                  <a:moveTo>
                    <a:pt x="2190" y="5840"/>
                  </a:moveTo>
                  <a:lnTo>
                    <a:pt x="2093" y="5986"/>
                  </a:lnTo>
                  <a:lnTo>
                    <a:pt x="2044" y="6132"/>
                  </a:lnTo>
                  <a:lnTo>
                    <a:pt x="2044" y="6181"/>
                  </a:lnTo>
                  <a:lnTo>
                    <a:pt x="2044" y="6254"/>
                  </a:lnTo>
                  <a:lnTo>
                    <a:pt x="1874" y="6181"/>
                  </a:lnTo>
                  <a:lnTo>
                    <a:pt x="1679" y="6108"/>
                  </a:lnTo>
                  <a:lnTo>
                    <a:pt x="1266" y="5962"/>
                  </a:lnTo>
                  <a:lnTo>
                    <a:pt x="2190" y="5840"/>
                  </a:lnTo>
                  <a:close/>
                  <a:moveTo>
                    <a:pt x="3018" y="5743"/>
                  </a:moveTo>
                  <a:lnTo>
                    <a:pt x="2677" y="6132"/>
                  </a:lnTo>
                  <a:lnTo>
                    <a:pt x="2555" y="6302"/>
                  </a:lnTo>
                  <a:lnTo>
                    <a:pt x="2288" y="6278"/>
                  </a:lnTo>
                  <a:lnTo>
                    <a:pt x="2312" y="6254"/>
                  </a:lnTo>
                  <a:lnTo>
                    <a:pt x="2409" y="6181"/>
                  </a:lnTo>
                  <a:lnTo>
                    <a:pt x="2482" y="6059"/>
                  </a:lnTo>
                  <a:lnTo>
                    <a:pt x="2604" y="5938"/>
                  </a:lnTo>
                  <a:lnTo>
                    <a:pt x="2750" y="5816"/>
                  </a:lnTo>
                  <a:lnTo>
                    <a:pt x="2823" y="5767"/>
                  </a:lnTo>
                  <a:lnTo>
                    <a:pt x="3018" y="5743"/>
                  </a:lnTo>
                  <a:close/>
                  <a:moveTo>
                    <a:pt x="9879" y="4672"/>
                  </a:moveTo>
                  <a:lnTo>
                    <a:pt x="9977" y="4818"/>
                  </a:lnTo>
                  <a:lnTo>
                    <a:pt x="9952" y="4818"/>
                  </a:lnTo>
                  <a:lnTo>
                    <a:pt x="9733" y="5062"/>
                  </a:lnTo>
                  <a:lnTo>
                    <a:pt x="9490" y="5281"/>
                  </a:lnTo>
                  <a:lnTo>
                    <a:pt x="8979" y="5719"/>
                  </a:lnTo>
                  <a:lnTo>
                    <a:pt x="8590" y="6035"/>
                  </a:lnTo>
                  <a:lnTo>
                    <a:pt x="8395" y="6181"/>
                  </a:lnTo>
                  <a:lnTo>
                    <a:pt x="8200" y="6351"/>
                  </a:lnTo>
                  <a:lnTo>
                    <a:pt x="8176" y="5694"/>
                  </a:lnTo>
                  <a:lnTo>
                    <a:pt x="8468" y="5573"/>
                  </a:lnTo>
                  <a:lnTo>
                    <a:pt x="8736" y="5402"/>
                  </a:lnTo>
                  <a:lnTo>
                    <a:pt x="9247" y="5086"/>
                  </a:lnTo>
                  <a:lnTo>
                    <a:pt x="9539" y="4916"/>
                  </a:lnTo>
                  <a:lnTo>
                    <a:pt x="9709" y="4794"/>
                  </a:lnTo>
                  <a:lnTo>
                    <a:pt x="9879" y="4672"/>
                  </a:lnTo>
                  <a:close/>
                  <a:moveTo>
                    <a:pt x="3967" y="5597"/>
                  </a:moveTo>
                  <a:lnTo>
                    <a:pt x="3869" y="5719"/>
                  </a:lnTo>
                  <a:lnTo>
                    <a:pt x="3723" y="5986"/>
                  </a:lnTo>
                  <a:lnTo>
                    <a:pt x="3553" y="6229"/>
                  </a:lnTo>
                  <a:lnTo>
                    <a:pt x="3504" y="6327"/>
                  </a:lnTo>
                  <a:lnTo>
                    <a:pt x="3456" y="6424"/>
                  </a:lnTo>
                  <a:lnTo>
                    <a:pt x="3164" y="6375"/>
                  </a:lnTo>
                  <a:lnTo>
                    <a:pt x="2920" y="6327"/>
                  </a:lnTo>
                  <a:lnTo>
                    <a:pt x="3066" y="6181"/>
                  </a:lnTo>
                  <a:lnTo>
                    <a:pt x="3431" y="5792"/>
                  </a:lnTo>
                  <a:lnTo>
                    <a:pt x="3602" y="5646"/>
                  </a:lnTo>
                  <a:lnTo>
                    <a:pt x="3967" y="5597"/>
                  </a:lnTo>
                  <a:close/>
                  <a:moveTo>
                    <a:pt x="5110" y="5354"/>
                  </a:moveTo>
                  <a:lnTo>
                    <a:pt x="4989" y="5475"/>
                  </a:lnTo>
                  <a:lnTo>
                    <a:pt x="4867" y="5597"/>
                  </a:lnTo>
                  <a:lnTo>
                    <a:pt x="4648" y="5865"/>
                  </a:lnTo>
                  <a:lnTo>
                    <a:pt x="4380" y="6205"/>
                  </a:lnTo>
                  <a:lnTo>
                    <a:pt x="4234" y="6400"/>
                  </a:lnTo>
                  <a:lnTo>
                    <a:pt x="4113" y="6594"/>
                  </a:lnTo>
                  <a:lnTo>
                    <a:pt x="3723" y="6497"/>
                  </a:lnTo>
                  <a:lnTo>
                    <a:pt x="3821" y="6400"/>
                  </a:lnTo>
                  <a:lnTo>
                    <a:pt x="3869" y="6278"/>
                  </a:lnTo>
                  <a:lnTo>
                    <a:pt x="3991" y="6084"/>
                  </a:lnTo>
                  <a:lnTo>
                    <a:pt x="4137" y="5865"/>
                  </a:lnTo>
                  <a:lnTo>
                    <a:pt x="4307" y="5694"/>
                  </a:lnTo>
                  <a:lnTo>
                    <a:pt x="4405" y="5597"/>
                  </a:lnTo>
                  <a:lnTo>
                    <a:pt x="4526" y="5500"/>
                  </a:lnTo>
                  <a:lnTo>
                    <a:pt x="5110" y="5354"/>
                  </a:lnTo>
                  <a:close/>
                  <a:moveTo>
                    <a:pt x="14065" y="6254"/>
                  </a:moveTo>
                  <a:lnTo>
                    <a:pt x="14138" y="6327"/>
                  </a:lnTo>
                  <a:lnTo>
                    <a:pt x="14235" y="6375"/>
                  </a:lnTo>
                  <a:lnTo>
                    <a:pt x="14430" y="6448"/>
                  </a:lnTo>
                  <a:lnTo>
                    <a:pt x="14186" y="6740"/>
                  </a:lnTo>
                  <a:lnTo>
                    <a:pt x="14016" y="6643"/>
                  </a:lnTo>
                  <a:lnTo>
                    <a:pt x="13846" y="6546"/>
                  </a:lnTo>
                  <a:lnTo>
                    <a:pt x="13675" y="6497"/>
                  </a:lnTo>
                  <a:lnTo>
                    <a:pt x="13481" y="6448"/>
                  </a:lnTo>
                  <a:lnTo>
                    <a:pt x="14065" y="6254"/>
                  </a:lnTo>
                  <a:close/>
                  <a:moveTo>
                    <a:pt x="5573" y="5451"/>
                  </a:moveTo>
                  <a:lnTo>
                    <a:pt x="5719" y="5621"/>
                  </a:lnTo>
                  <a:lnTo>
                    <a:pt x="5840" y="5767"/>
                  </a:lnTo>
                  <a:lnTo>
                    <a:pt x="5816" y="5767"/>
                  </a:lnTo>
                  <a:lnTo>
                    <a:pt x="5670" y="5840"/>
                  </a:lnTo>
                  <a:lnTo>
                    <a:pt x="5548" y="5962"/>
                  </a:lnTo>
                  <a:lnTo>
                    <a:pt x="5354" y="6205"/>
                  </a:lnTo>
                  <a:lnTo>
                    <a:pt x="5110" y="6473"/>
                  </a:lnTo>
                  <a:lnTo>
                    <a:pt x="4989" y="6619"/>
                  </a:lnTo>
                  <a:lnTo>
                    <a:pt x="4916" y="6765"/>
                  </a:lnTo>
                  <a:lnTo>
                    <a:pt x="4429" y="6667"/>
                  </a:lnTo>
                  <a:lnTo>
                    <a:pt x="4551" y="6546"/>
                  </a:lnTo>
                  <a:lnTo>
                    <a:pt x="4648" y="6424"/>
                  </a:lnTo>
                  <a:lnTo>
                    <a:pt x="4843" y="6157"/>
                  </a:lnTo>
                  <a:lnTo>
                    <a:pt x="5159" y="5816"/>
                  </a:lnTo>
                  <a:lnTo>
                    <a:pt x="5354" y="5646"/>
                  </a:lnTo>
                  <a:lnTo>
                    <a:pt x="5475" y="5548"/>
                  </a:lnTo>
                  <a:lnTo>
                    <a:pt x="5548" y="5451"/>
                  </a:lnTo>
                  <a:close/>
                  <a:moveTo>
                    <a:pt x="6035" y="5962"/>
                  </a:moveTo>
                  <a:lnTo>
                    <a:pt x="6278" y="6254"/>
                  </a:lnTo>
                  <a:lnTo>
                    <a:pt x="6157" y="6424"/>
                  </a:lnTo>
                  <a:lnTo>
                    <a:pt x="6011" y="6643"/>
                  </a:lnTo>
                  <a:lnTo>
                    <a:pt x="5889" y="6862"/>
                  </a:lnTo>
                  <a:lnTo>
                    <a:pt x="5840" y="6935"/>
                  </a:lnTo>
                  <a:lnTo>
                    <a:pt x="5840" y="7008"/>
                  </a:lnTo>
                  <a:lnTo>
                    <a:pt x="5232" y="6838"/>
                  </a:lnTo>
                  <a:lnTo>
                    <a:pt x="5402" y="6692"/>
                  </a:lnTo>
                  <a:lnTo>
                    <a:pt x="5548" y="6546"/>
                  </a:lnTo>
                  <a:lnTo>
                    <a:pt x="5767" y="6278"/>
                  </a:lnTo>
                  <a:lnTo>
                    <a:pt x="5889" y="6157"/>
                  </a:lnTo>
                  <a:lnTo>
                    <a:pt x="6011" y="6011"/>
                  </a:lnTo>
                  <a:lnTo>
                    <a:pt x="6035" y="5962"/>
                  </a:lnTo>
                  <a:close/>
                  <a:moveTo>
                    <a:pt x="7519" y="925"/>
                  </a:moveTo>
                  <a:lnTo>
                    <a:pt x="7470" y="1120"/>
                  </a:lnTo>
                  <a:lnTo>
                    <a:pt x="7470" y="1314"/>
                  </a:lnTo>
                  <a:lnTo>
                    <a:pt x="7470" y="1704"/>
                  </a:lnTo>
                  <a:lnTo>
                    <a:pt x="7495" y="2093"/>
                  </a:lnTo>
                  <a:lnTo>
                    <a:pt x="7519" y="2482"/>
                  </a:lnTo>
                  <a:lnTo>
                    <a:pt x="7592" y="3285"/>
                  </a:lnTo>
                  <a:lnTo>
                    <a:pt x="7665" y="4234"/>
                  </a:lnTo>
                  <a:lnTo>
                    <a:pt x="7714" y="5183"/>
                  </a:lnTo>
                  <a:lnTo>
                    <a:pt x="7714" y="6132"/>
                  </a:lnTo>
                  <a:lnTo>
                    <a:pt x="7714" y="7081"/>
                  </a:lnTo>
                  <a:lnTo>
                    <a:pt x="7519" y="6886"/>
                  </a:lnTo>
                  <a:lnTo>
                    <a:pt x="7324" y="6716"/>
                  </a:lnTo>
                  <a:lnTo>
                    <a:pt x="7032" y="6473"/>
                  </a:lnTo>
                  <a:lnTo>
                    <a:pt x="6522" y="5913"/>
                  </a:lnTo>
                  <a:lnTo>
                    <a:pt x="5986" y="5354"/>
                  </a:lnTo>
                  <a:lnTo>
                    <a:pt x="5792" y="5159"/>
                  </a:lnTo>
                  <a:lnTo>
                    <a:pt x="5670" y="5086"/>
                  </a:lnTo>
                  <a:lnTo>
                    <a:pt x="5573" y="5013"/>
                  </a:lnTo>
                  <a:lnTo>
                    <a:pt x="5719" y="4721"/>
                  </a:lnTo>
                  <a:lnTo>
                    <a:pt x="5913" y="4453"/>
                  </a:lnTo>
                  <a:lnTo>
                    <a:pt x="6278" y="3894"/>
                  </a:lnTo>
                  <a:lnTo>
                    <a:pt x="6449" y="3626"/>
                  </a:lnTo>
                  <a:lnTo>
                    <a:pt x="6570" y="3358"/>
                  </a:lnTo>
                  <a:lnTo>
                    <a:pt x="6692" y="3066"/>
                  </a:lnTo>
                  <a:lnTo>
                    <a:pt x="6789" y="2774"/>
                  </a:lnTo>
                  <a:lnTo>
                    <a:pt x="6984" y="2166"/>
                  </a:lnTo>
                  <a:lnTo>
                    <a:pt x="7203" y="1558"/>
                  </a:lnTo>
                  <a:lnTo>
                    <a:pt x="7349" y="1217"/>
                  </a:lnTo>
                  <a:lnTo>
                    <a:pt x="7519" y="925"/>
                  </a:lnTo>
                  <a:close/>
                  <a:moveTo>
                    <a:pt x="6497" y="6497"/>
                  </a:moveTo>
                  <a:lnTo>
                    <a:pt x="6522" y="6521"/>
                  </a:lnTo>
                  <a:lnTo>
                    <a:pt x="6716" y="6716"/>
                  </a:lnTo>
                  <a:lnTo>
                    <a:pt x="6643" y="6765"/>
                  </a:lnTo>
                  <a:lnTo>
                    <a:pt x="6595" y="6789"/>
                  </a:lnTo>
                  <a:lnTo>
                    <a:pt x="6497" y="6911"/>
                  </a:lnTo>
                  <a:lnTo>
                    <a:pt x="6400" y="7008"/>
                  </a:lnTo>
                  <a:lnTo>
                    <a:pt x="6327" y="7130"/>
                  </a:lnTo>
                  <a:lnTo>
                    <a:pt x="5986" y="7057"/>
                  </a:lnTo>
                  <a:lnTo>
                    <a:pt x="6059" y="7008"/>
                  </a:lnTo>
                  <a:lnTo>
                    <a:pt x="6132" y="6935"/>
                  </a:lnTo>
                  <a:lnTo>
                    <a:pt x="6254" y="6838"/>
                  </a:lnTo>
                  <a:lnTo>
                    <a:pt x="6497" y="6497"/>
                  </a:lnTo>
                  <a:close/>
                  <a:moveTo>
                    <a:pt x="13286" y="6521"/>
                  </a:moveTo>
                  <a:lnTo>
                    <a:pt x="13627" y="6740"/>
                  </a:lnTo>
                  <a:lnTo>
                    <a:pt x="13967" y="6935"/>
                  </a:lnTo>
                  <a:lnTo>
                    <a:pt x="13870" y="7032"/>
                  </a:lnTo>
                  <a:lnTo>
                    <a:pt x="13724" y="7178"/>
                  </a:lnTo>
                  <a:lnTo>
                    <a:pt x="13578" y="7081"/>
                  </a:lnTo>
                  <a:lnTo>
                    <a:pt x="13456" y="7032"/>
                  </a:lnTo>
                  <a:lnTo>
                    <a:pt x="13164" y="6911"/>
                  </a:lnTo>
                  <a:lnTo>
                    <a:pt x="12897" y="6813"/>
                  </a:lnTo>
                  <a:lnTo>
                    <a:pt x="12653" y="6716"/>
                  </a:lnTo>
                  <a:lnTo>
                    <a:pt x="13286" y="6521"/>
                  </a:lnTo>
                  <a:close/>
                  <a:moveTo>
                    <a:pt x="10171" y="5062"/>
                  </a:moveTo>
                  <a:lnTo>
                    <a:pt x="10220" y="5135"/>
                  </a:lnTo>
                  <a:lnTo>
                    <a:pt x="10196" y="5159"/>
                  </a:lnTo>
                  <a:lnTo>
                    <a:pt x="9587" y="5816"/>
                  </a:lnTo>
                  <a:lnTo>
                    <a:pt x="9003" y="6521"/>
                  </a:lnTo>
                  <a:lnTo>
                    <a:pt x="8809" y="6716"/>
                  </a:lnTo>
                  <a:lnTo>
                    <a:pt x="8590" y="6935"/>
                  </a:lnTo>
                  <a:lnTo>
                    <a:pt x="8371" y="7154"/>
                  </a:lnTo>
                  <a:lnTo>
                    <a:pt x="8152" y="7373"/>
                  </a:lnTo>
                  <a:lnTo>
                    <a:pt x="8200" y="6740"/>
                  </a:lnTo>
                  <a:lnTo>
                    <a:pt x="8444" y="6570"/>
                  </a:lnTo>
                  <a:lnTo>
                    <a:pt x="8663" y="6400"/>
                  </a:lnTo>
                  <a:lnTo>
                    <a:pt x="9101" y="6035"/>
                  </a:lnTo>
                  <a:lnTo>
                    <a:pt x="9660" y="5573"/>
                  </a:lnTo>
                  <a:lnTo>
                    <a:pt x="9928" y="5329"/>
                  </a:lnTo>
                  <a:lnTo>
                    <a:pt x="10171" y="5062"/>
                  </a:lnTo>
                  <a:close/>
                  <a:moveTo>
                    <a:pt x="10488" y="5329"/>
                  </a:moveTo>
                  <a:lnTo>
                    <a:pt x="10731" y="5427"/>
                  </a:lnTo>
                  <a:lnTo>
                    <a:pt x="10999" y="5500"/>
                  </a:lnTo>
                  <a:lnTo>
                    <a:pt x="11510" y="5597"/>
                  </a:lnTo>
                  <a:lnTo>
                    <a:pt x="11850" y="5670"/>
                  </a:lnTo>
                  <a:lnTo>
                    <a:pt x="12167" y="5694"/>
                  </a:lnTo>
                  <a:lnTo>
                    <a:pt x="12824" y="5719"/>
                  </a:lnTo>
                  <a:lnTo>
                    <a:pt x="13529" y="5743"/>
                  </a:lnTo>
                  <a:lnTo>
                    <a:pt x="14235" y="5792"/>
                  </a:lnTo>
                  <a:lnTo>
                    <a:pt x="13505" y="6059"/>
                  </a:lnTo>
                  <a:lnTo>
                    <a:pt x="12799" y="6278"/>
                  </a:lnTo>
                  <a:lnTo>
                    <a:pt x="11339" y="6692"/>
                  </a:lnTo>
                  <a:lnTo>
                    <a:pt x="9612" y="7130"/>
                  </a:lnTo>
                  <a:lnTo>
                    <a:pt x="9149" y="7251"/>
                  </a:lnTo>
                  <a:lnTo>
                    <a:pt x="8663" y="7373"/>
                  </a:lnTo>
                  <a:lnTo>
                    <a:pt x="9101" y="6862"/>
                  </a:lnTo>
                  <a:lnTo>
                    <a:pt x="9758" y="6132"/>
                  </a:lnTo>
                  <a:lnTo>
                    <a:pt x="10098" y="5767"/>
                  </a:lnTo>
                  <a:lnTo>
                    <a:pt x="10439" y="5402"/>
                  </a:lnTo>
                  <a:lnTo>
                    <a:pt x="10488" y="5329"/>
                  </a:lnTo>
                  <a:close/>
                  <a:moveTo>
                    <a:pt x="6862" y="6886"/>
                  </a:moveTo>
                  <a:lnTo>
                    <a:pt x="7349" y="7422"/>
                  </a:lnTo>
                  <a:lnTo>
                    <a:pt x="7349" y="7422"/>
                  </a:lnTo>
                  <a:lnTo>
                    <a:pt x="6570" y="7203"/>
                  </a:lnTo>
                  <a:lnTo>
                    <a:pt x="6668" y="7105"/>
                  </a:lnTo>
                  <a:lnTo>
                    <a:pt x="6765" y="7008"/>
                  </a:lnTo>
                  <a:lnTo>
                    <a:pt x="6862" y="6911"/>
                  </a:lnTo>
                  <a:lnTo>
                    <a:pt x="6862" y="6886"/>
                  </a:lnTo>
                  <a:close/>
                  <a:moveTo>
                    <a:pt x="12386" y="6789"/>
                  </a:moveTo>
                  <a:lnTo>
                    <a:pt x="12483" y="6911"/>
                  </a:lnTo>
                  <a:lnTo>
                    <a:pt x="12629" y="7008"/>
                  </a:lnTo>
                  <a:lnTo>
                    <a:pt x="12775" y="7105"/>
                  </a:lnTo>
                  <a:lnTo>
                    <a:pt x="12921" y="7178"/>
                  </a:lnTo>
                  <a:lnTo>
                    <a:pt x="13432" y="7422"/>
                  </a:lnTo>
                  <a:lnTo>
                    <a:pt x="13140" y="7641"/>
                  </a:lnTo>
                  <a:lnTo>
                    <a:pt x="12970" y="7543"/>
                  </a:lnTo>
                  <a:lnTo>
                    <a:pt x="12799" y="7470"/>
                  </a:lnTo>
                  <a:lnTo>
                    <a:pt x="12483" y="7349"/>
                  </a:lnTo>
                  <a:lnTo>
                    <a:pt x="12045" y="7154"/>
                  </a:lnTo>
                  <a:lnTo>
                    <a:pt x="11826" y="7057"/>
                  </a:lnTo>
                  <a:lnTo>
                    <a:pt x="11607" y="7008"/>
                  </a:lnTo>
                  <a:lnTo>
                    <a:pt x="12386" y="6789"/>
                  </a:lnTo>
                  <a:close/>
                  <a:moveTo>
                    <a:pt x="11461" y="7057"/>
                  </a:moveTo>
                  <a:lnTo>
                    <a:pt x="11534" y="7154"/>
                  </a:lnTo>
                  <a:lnTo>
                    <a:pt x="11631" y="7251"/>
                  </a:lnTo>
                  <a:lnTo>
                    <a:pt x="11850" y="7397"/>
                  </a:lnTo>
                  <a:lnTo>
                    <a:pt x="12069" y="7519"/>
                  </a:lnTo>
                  <a:lnTo>
                    <a:pt x="12313" y="7641"/>
                  </a:lnTo>
                  <a:lnTo>
                    <a:pt x="12532" y="7762"/>
                  </a:lnTo>
                  <a:lnTo>
                    <a:pt x="12799" y="7908"/>
                  </a:lnTo>
                  <a:lnTo>
                    <a:pt x="12483" y="8152"/>
                  </a:lnTo>
                  <a:lnTo>
                    <a:pt x="12410" y="8054"/>
                  </a:lnTo>
                  <a:lnTo>
                    <a:pt x="12337" y="7981"/>
                  </a:lnTo>
                  <a:lnTo>
                    <a:pt x="12240" y="7908"/>
                  </a:lnTo>
                  <a:lnTo>
                    <a:pt x="12118" y="7860"/>
                  </a:lnTo>
                  <a:lnTo>
                    <a:pt x="11875" y="7762"/>
                  </a:lnTo>
                  <a:lnTo>
                    <a:pt x="11656" y="7689"/>
                  </a:lnTo>
                  <a:lnTo>
                    <a:pt x="11145" y="7470"/>
                  </a:lnTo>
                  <a:lnTo>
                    <a:pt x="10901" y="7349"/>
                  </a:lnTo>
                  <a:lnTo>
                    <a:pt x="10634" y="7251"/>
                  </a:lnTo>
                  <a:lnTo>
                    <a:pt x="11437" y="7057"/>
                  </a:lnTo>
                  <a:close/>
                  <a:moveTo>
                    <a:pt x="10439" y="7324"/>
                  </a:moveTo>
                  <a:lnTo>
                    <a:pt x="10512" y="7422"/>
                  </a:lnTo>
                  <a:lnTo>
                    <a:pt x="10609" y="7495"/>
                  </a:lnTo>
                  <a:lnTo>
                    <a:pt x="10828" y="7665"/>
                  </a:lnTo>
                  <a:lnTo>
                    <a:pt x="11047" y="7787"/>
                  </a:lnTo>
                  <a:lnTo>
                    <a:pt x="11291" y="7884"/>
                  </a:lnTo>
                  <a:lnTo>
                    <a:pt x="11996" y="8176"/>
                  </a:lnTo>
                  <a:lnTo>
                    <a:pt x="12167" y="8249"/>
                  </a:lnTo>
                  <a:lnTo>
                    <a:pt x="12215" y="8273"/>
                  </a:lnTo>
                  <a:lnTo>
                    <a:pt x="12288" y="8298"/>
                  </a:lnTo>
                  <a:lnTo>
                    <a:pt x="11996" y="8541"/>
                  </a:lnTo>
                  <a:lnTo>
                    <a:pt x="11972" y="8541"/>
                  </a:lnTo>
                  <a:lnTo>
                    <a:pt x="11583" y="8444"/>
                  </a:lnTo>
                  <a:lnTo>
                    <a:pt x="11218" y="8322"/>
                  </a:lnTo>
                  <a:lnTo>
                    <a:pt x="10853" y="8152"/>
                  </a:lnTo>
                  <a:lnTo>
                    <a:pt x="10512" y="7957"/>
                  </a:lnTo>
                  <a:lnTo>
                    <a:pt x="10098" y="7714"/>
                  </a:lnTo>
                  <a:lnTo>
                    <a:pt x="9879" y="7592"/>
                  </a:lnTo>
                  <a:lnTo>
                    <a:pt x="9660" y="7495"/>
                  </a:lnTo>
                  <a:lnTo>
                    <a:pt x="10439" y="7324"/>
                  </a:lnTo>
                  <a:close/>
                  <a:moveTo>
                    <a:pt x="8225" y="8103"/>
                  </a:moveTo>
                  <a:lnTo>
                    <a:pt x="8638" y="8249"/>
                  </a:lnTo>
                  <a:lnTo>
                    <a:pt x="9028" y="8419"/>
                  </a:lnTo>
                  <a:lnTo>
                    <a:pt x="8930" y="8517"/>
                  </a:lnTo>
                  <a:lnTo>
                    <a:pt x="8784" y="8638"/>
                  </a:lnTo>
                  <a:lnTo>
                    <a:pt x="8711" y="8711"/>
                  </a:lnTo>
                  <a:lnTo>
                    <a:pt x="8687" y="8784"/>
                  </a:lnTo>
                  <a:lnTo>
                    <a:pt x="8225" y="8103"/>
                  </a:lnTo>
                  <a:close/>
                  <a:moveTo>
                    <a:pt x="7689" y="8663"/>
                  </a:moveTo>
                  <a:lnTo>
                    <a:pt x="7714" y="9003"/>
                  </a:lnTo>
                  <a:lnTo>
                    <a:pt x="7689" y="9003"/>
                  </a:lnTo>
                  <a:lnTo>
                    <a:pt x="7519" y="8930"/>
                  </a:lnTo>
                  <a:lnTo>
                    <a:pt x="7665" y="8687"/>
                  </a:lnTo>
                  <a:lnTo>
                    <a:pt x="7689" y="8663"/>
                  </a:lnTo>
                  <a:close/>
                  <a:moveTo>
                    <a:pt x="9344" y="7592"/>
                  </a:moveTo>
                  <a:lnTo>
                    <a:pt x="9612" y="7787"/>
                  </a:lnTo>
                  <a:lnTo>
                    <a:pt x="9904" y="7981"/>
                  </a:lnTo>
                  <a:lnTo>
                    <a:pt x="10463" y="8322"/>
                  </a:lnTo>
                  <a:lnTo>
                    <a:pt x="10755" y="8492"/>
                  </a:lnTo>
                  <a:lnTo>
                    <a:pt x="11047" y="8638"/>
                  </a:lnTo>
                  <a:lnTo>
                    <a:pt x="11364" y="8760"/>
                  </a:lnTo>
                  <a:lnTo>
                    <a:pt x="11680" y="8833"/>
                  </a:lnTo>
                  <a:lnTo>
                    <a:pt x="11510" y="9003"/>
                  </a:lnTo>
                  <a:lnTo>
                    <a:pt x="11485" y="9028"/>
                  </a:lnTo>
                  <a:lnTo>
                    <a:pt x="10463" y="8565"/>
                  </a:lnTo>
                  <a:lnTo>
                    <a:pt x="9952" y="8371"/>
                  </a:lnTo>
                  <a:lnTo>
                    <a:pt x="9417" y="8176"/>
                  </a:lnTo>
                  <a:lnTo>
                    <a:pt x="8979" y="7981"/>
                  </a:lnTo>
                  <a:lnTo>
                    <a:pt x="8736" y="7884"/>
                  </a:lnTo>
                  <a:lnTo>
                    <a:pt x="8468" y="7811"/>
                  </a:lnTo>
                  <a:lnTo>
                    <a:pt x="8906" y="7714"/>
                  </a:lnTo>
                  <a:lnTo>
                    <a:pt x="9344" y="7592"/>
                  </a:lnTo>
                  <a:close/>
                  <a:moveTo>
                    <a:pt x="9368" y="8565"/>
                  </a:moveTo>
                  <a:lnTo>
                    <a:pt x="9733" y="8687"/>
                  </a:lnTo>
                  <a:lnTo>
                    <a:pt x="9660" y="8760"/>
                  </a:lnTo>
                  <a:lnTo>
                    <a:pt x="9198" y="9076"/>
                  </a:lnTo>
                  <a:lnTo>
                    <a:pt x="9101" y="9149"/>
                  </a:lnTo>
                  <a:lnTo>
                    <a:pt x="9003" y="9247"/>
                  </a:lnTo>
                  <a:lnTo>
                    <a:pt x="8760" y="8906"/>
                  </a:lnTo>
                  <a:lnTo>
                    <a:pt x="8784" y="8906"/>
                  </a:lnTo>
                  <a:lnTo>
                    <a:pt x="8930" y="8809"/>
                  </a:lnTo>
                  <a:lnTo>
                    <a:pt x="9052" y="8711"/>
                  </a:lnTo>
                  <a:lnTo>
                    <a:pt x="9174" y="8638"/>
                  </a:lnTo>
                  <a:lnTo>
                    <a:pt x="9344" y="8590"/>
                  </a:lnTo>
                  <a:lnTo>
                    <a:pt x="9368" y="8565"/>
                  </a:lnTo>
                  <a:close/>
                  <a:moveTo>
                    <a:pt x="828" y="6181"/>
                  </a:moveTo>
                  <a:lnTo>
                    <a:pt x="1168" y="6302"/>
                  </a:lnTo>
                  <a:lnTo>
                    <a:pt x="1533" y="6400"/>
                  </a:lnTo>
                  <a:lnTo>
                    <a:pt x="2239" y="6546"/>
                  </a:lnTo>
                  <a:lnTo>
                    <a:pt x="2507" y="6570"/>
                  </a:lnTo>
                  <a:lnTo>
                    <a:pt x="2750" y="6594"/>
                  </a:lnTo>
                  <a:lnTo>
                    <a:pt x="3018" y="6619"/>
                  </a:lnTo>
                  <a:lnTo>
                    <a:pt x="3285" y="6643"/>
                  </a:lnTo>
                  <a:lnTo>
                    <a:pt x="4356" y="6911"/>
                  </a:lnTo>
                  <a:lnTo>
                    <a:pt x="5159" y="7081"/>
                  </a:lnTo>
                  <a:lnTo>
                    <a:pt x="5938" y="7300"/>
                  </a:lnTo>
                  <a:lnTo>
                    <a:pt x="7519" y="7762"/>
                  </a:lnTo>
                  <a:lnTo>
                    <a:pt x="6546" y="8273"/>
                  </a:lnTo>
                  <a:lnTo>
                    <a:pt x="5548" y="8736"/>
                  </a:lnTo>
                  <a:lnTo>
                    <a:pt x="4697" y="9076"/>
                  </a:lnTo>
                  <a:lnTo>
                    <a:pt x="4453" y="9198"/>
                  </a:lnTo>
                  <a:lnTo>
                    <a:pt x="4332" y="9271"/>
                  </a:lnTo>
                  <a:lnTo>
                    <a:pt x="4234" y="9368"/>
                  </a:lnTo>
                  <a:lnTo>
                    <a:pt x="4210" y="9320"/>
                  </a:lnTo>
                  <a:lnTo>
                    <a:pt x="3991" y="9003"/>
                  </a:lnTo>
                  <a:lnTo>
                    <a:pt x="3748" y="8687"/>
                  </a:lnTo>
                  <a:lnTo>
                    <a:pt x="3456" y="8395"/>
                  </a:lnTo>
                  <a:lnTo>
                    <a:pt x="3164" y="8127"/>
                  </a:lnTo>
                  <a:lnTo>
                    <a:pt x="2531" y="7616"/>
                  </a:lnTo>
                  <a:lnTo>
                    <a:pt x="2239" y="7373"/>
                  </a:lnTo>
                  <a:lnTo>
                    <a:pt x="1947" y="7105"/>
                  </a:lnTo>
                  <a:lnTo>
                    <a:pt x="1728" y="6911"/>
                  </a:lnTo>
                  <a:lnTo>
                    <a:pt x="1485" y="6716"/>
                  </a:lnTo>
                  <a:lnTo>
                    <a:pt x="1047" y="6375"/>
                  </a:lnTo>
                  <a:lnTo>
                    <a:pt x="828" y="6181"/>
                  </a:lnTo>
                  <a:close/>
                  <a:moveTo>
                    <a:pt x="10098" y="8833"/>
                  </a:moveTo>
                  <a:lnTo>
                    <a:pt x="10658" y="9076"/>
                  </a:lnTo>
                  <a:lnTo>
                    <a:pt x="10366" y="9247"/>
                  </a:lnTo>
                  <a:lnTo>
                    <a:pt x="10098" y="9393"/>
                  </a:lnTo>
                  <a:lnTo>
                    <a:pt x="9758" y="9612"/>
                  </a:lnTo>
                  <a:lnTo>
                    <a:pt x="9612" y="9758"/>
                  </a:lnTo>
                  <a:lnTo>
                    <a:pt x="9466" y="9904"/>
                  </a:lnTo>
                  <a:lnTo>
                    <a:pt x="9125" y="9417"/>
                  </a:lnTo>
                  <a:lnTo>
                    <a:pt x="9198" y="9393"/>
                  </a:lnTo>
                  <a:lnTo>
                    <a:pt x="9271" y="9368"/>
                  </a:lnTo>
                  <a:lnTo>
                    <a:pt x="9417" y="9271"/>
                  </a:lnTo>
                  <a:lnTo>
                    <a:pt x="9660" y="9101"/>
                  </a:lnTo>
                  <a:lnTo>
                    <a:pt x="10098" y="8857"/>
                  </a:lnTo>
                  <a:lnTo>
                    <a:pt x="10098" y="8833"/>
                  </a:lnTo>
                  <a:close/>
                  <a:moveTo>
                    <a:pt x="7324" y="9174"/>
                  </a:moveTo>
                  <a:lnTo>
                    <a:pt x="7446" y="9222"/>
                  </a:lnTo>
                  <a:lnTo>
                    <a:pt x="7519" y="9295"/>
                  </a:lnTo>
                  <a:lnTo>
                    <a:pt x="7738" y="9393"/>
                  </a:lnTo>
                  <a:lnTo>
                    <a:pt x="7738" y="9855"/>
                  </a:lnTo>
                  <a:lnTo>
                    <a:pt x="7738" y="10001"/>
                  </a:lnTo>
                  <a:lnTo>
                    <a:pt x="7495" y="9855"/>
                  </a:lnTo>
                  <a:lnTo>
                    <a:pt x="7251" y="9733"/>
                  </a:lnTo>
                  <a:lnTo>
                    <a:pt x="7105" y="9685"/>
                  </a:lnTo>
                  <a:lnTo>
                    <a:pt x="6984" y="9660"/>
                  </a:lnTo>
                  <a:lnTo>
                    <a:pt x="7324" y="9174"/>
                  </a:lnTo>
                  <a:close/>
                  <a:moveTo>
                    <a:pt x="6911" y="9758"/>
                  </a:moveTo>
                  <a:lnTo>
                    <a:pt x="7008" y="9879"/>
                  </a:lnTo>
                  <a:lnTo>
                    <a:pt x="7130" y="10001"/>
                  </a:lnTo>
                  <a:lnTo>
                    <a:pt x="7373" y="10196"/>
                  </a:lnTo>
                  <a:lnTo>
                    <a:pt x="7543" y="10317"/>
                  </a:lnTo>
                  <a:lnTo>
                    <a:pt x="7762" y="10415"/>
                  </a:lnTo>
                  <a:lnTo>
                    <a:pt x="7762" y="10926"/>
                  </a:lnTo>
                  <a:lnTo>
                    <a:pt x="7470" y="10707"/>
                  </a:lnTo>
                  <a:lnTo>
                    <a:pt x="7203" y="10488"/>
                  </a:lnTo>
                  <a:lnTo>
                    <a:pt x="7057" y="10415"/>
                  </a:lnTo>
                  <a:lnTo>
                    <a:pt x="6911" y="10317"/>
                  </a:lnTo>
                  <a:lnTo>
                    <a:pt x="6741" y="10269"/>
                  </a:lnTo>
                  <a:lnTo>
                    <a:pt x="6570" y="10244"/>
                  </a:lnTo>
                  <a:lnTo>
                    <a:pt x="6911" y="9758"/>
                  </a:lnTo>
                  <a:close/>
                  <a:moveTo>
                    <a:pt x="11072" y="9271"/>
                  </a:moveTo>
                  <a:lnTo>
                    <a:pt x="11291" y="9368"/>
                  </a:lnTo>
                  <a:lnTo>
                    <a:pt x="11266" y="9490"/>
                  </a:lnTo>
                  <a:lnTo>
                    <a:pt x="11266" y="9612"/>
                  </a:lnTo>
                  <a:lnTo>
                    <a:pt x="11096" y="9685"/>
                  </a:lnTo>
                  <a:lnTo>
                    <a:pt x="10950" y="9782"/>
                  </a:lnTo>
                  <a:lnTo>
                    <a:pt x="10658" y="9977"/>
                  </a:lnTo>
                  <a:lnTo>
                    <a:pt x="10293" y="10220"/>
                  </a:lnTo>
                  <a:lnTo>
                    <a:pt x="10123" y="10366"/>
                  </a:lnTo>
                  <a:lnTo>
                    <a:pt x="10050" y="10439"/>
                  </a:lnTo>
                  <a:lnTo>
                    <a:pt x="10001" y="10536"/>
                  </a:lnTo>
                  <a:lnTo>
                    <a:pt x="10001" y="10585"/>
                  </a:lnTo>
                  <a:lnTo>
                    <a:pt x="10025" y="10609"/>
                  </a:lnTo>
                  <a:lnTo>
                    <a:pt x="10123" y="10609"/>
                  </a:lnTo>
                  <a:lnTo>
                    <a:pt x="10220" y="10585"/>
                  </a:lnTo>
                  <a:lnTo>
                    <a:pt x="10390" y="10512"/>
                  </a:lnTo>
                  <a:lnTo>
                    <a:pt x="10561" y="10390"/>
                  </a:lnTo>
                  <a:lnTo>
                    <a:pt x="10731" y="10269"/>
                  </a:lnTo>
                  <a:lnTo>
                    <a:pt x="10999" y="10074"/>
                  </a:lnTo>
                  <a:lnTo>
                    <a:pt x="11291" y="9904"/>
                  </a:lnTo>
                  <a:lnTo>
                    <a:pt x="11339" y="10171"/>
                  </a:lnTo>
                  <a:lnTo>
                    <a:pt x="11412" y="10390"/>
                  </a:lnTo>
                  <a:lnTo>
                    <a:pt x="11145" y="10488"/>
                  </a:lnTo>
                  <a:lnTo>
                    <a:pt x="10877" y="10634"/>
                  </a:lnTo>
                  <a:lnTo>
                    <a:pt x="10731" y="10682"/>
                  </a:lnTo>
                  <a:lnTo>
                    <a:pt x="10561" y="10804"/>
                  </a:lnTo>
                  <a:lnTo>
                    <a:pt x="10415" y="10926"/>
                  </a:lnTo>
                  <a:lnTo>
                    <a:pt x="10342" y="10999"/>
                  </a:lnTo>
                  <a:lnTo>
                    <a:pt x="10317" y="11072"/>
                  </a:lnTo>
                  <a:lnTo>
                    <a:pt x="9879" y="10463"/>
                  </a:lnTo>
                  <a:lnTo>
                    <a:pt x="9587" y="10050"/>
                  </a:lnTo>
                  <a:lnTo>
                    <a:pt x="9733" y="10001"/>
                  </a:lnTo>
                  <a:lnTo>
                    <a:pt x="9904" y="9928"/>
                  </a:lnTo>
                  <a:lnTo>
                    <a:pt x="10196" y="9758"/>
                  </a:lnTo>
                  <a:lnTo>
                    <a:pt x="10634" y="9514"/>
                  </a:lnTo>
                  <a:lnTo>
                    <a:pt x="11047" y="9295"/>
                  </a:lnTo>
                  <a:lnTo>
                    <a:pt x="11072" y="9271"/>
                  </a:lnTo>
                  <a:close/>
                  <a:moveTo>
                    <a:pt x="11534" y="10780"/>
                  </a:moveTo>
                  <a:lnTo>
                    <a:pt x="11656" y="11193"/>
                  </a:lnTo>
                  <a:lnTo>
                    <a:pt x="11631" y="11193"/>
                  </a:lnTo>
                  <a:lnTo>
                    <a:pt x="11437" y="11364"/>
                  </a:lnTo>
                  <a:lnTo>
                    <a:pt x="11218" y="11510"/>
                  </a:lnTo>
                  <a:lnTo>
                    <a:pt x="11023" y="11631"/>
                  </a:lnTo>
                  <a:lnTo>
                    <a:pt x="10828" y="11753"/>
                  </a:lnTo>
                  <a:lnTo>
                    <a:pt x="10804" y="11777"/>
                  </a:lnTo>
                  <a:lnTo>
                    <a:pt x="10439" y="11242"/>
                  </a:lnTo>
                  <a:lnTo>
                    <a:pt x="10512" y="11242"/>
                  </a:lnTo>
                  <a:lnTo>
                    <a:pt x="10585" y="11218"/>
                  </a:lnTo>
                  <a:lnTo>
                    <a:pt x="10731" y="11145"/>
                  </a:lnTo>
                  <a:lnTo>
                    <a:pt x="10999" y="10974"/>
                  </a:lnTo>
                  <a:lnTo>
                    <a:pt x="11534" y="10780"/>
                  </a:lnTo>
                  <a:close/>
                  <a:moveTo>
                    <a:pt x="6522" y="10342"/>
                  </a:moveTo>
                  <a:lnTo>
                    <a:pt x="6668" y="10439"/>
                  </a:lnTo>
                  <a:lnTo>
                    <a:pt x="6838" y="10561"/>
                  </a:lnTo>
                  <a:lnTo>
                    <a:pt x="7105" y="10853"/>
                  </a:lnTo>
                  <a:lnTo>
                    <a:pt x="7251" y="10999"/>
                  </a:lnTo>
                  <a:lnTo>
                    <a:pt x="7397" y="11120"/>
                  </a:lnTo>
                  <a:lnTo>
                    <a:pt x="7568" y="11218"/>
                  </a:lnTo>
                  <a:lnTo>
                    <a:pt x="7738" y="11291"/>
                  </a:lnTo>
                  <a:lnTo>
                    <a:pt x="7762" y="11291"/>
                  </a:lnTo>
                  <a:lnTo>
                    <a:pt x="7762" y="12021"/>
                  </a:lnTo>
                  <a:lnTo>
                    <a:pt x="7665" y="11948"/>
                  </a:lnTo>
                  <a:lnTo>
                    <a:pt x="7568" y="11875"/>
                  </a:lnTo>
                  <a:lnTo>
                    <a:pt x="7397" y="11704"/>
                  </a:lnTo>
                  <a:lnTo>
                    <a:pt x="7057" y="11364"/>
                  </a:lnTo>
                  <a:lnTo>
                    <a:pt x="6862" y="11193"/>
                  </a:lnTo>
                  <a:lnTo>
                    <a:pt x="6619" y="11072"/>
                  </a:lnTo>
                  <a:lnTo>
                    <a:pt x="6376" y="10999"/>
                  </a:lnTo>
                  <a:lnTo>
                    <a:pt x="6132" y="10926"/>
                  </a:lnTo>
                  <a:lnTo>
                    <a:pt x="6522" y="10342"/>
                  </a:lnTo>
                  <a:close/>
                  <a:moveTo>
                    <a:pt x="11753" y="11510"/>
                  </a:moveTo>
                  <a:lnTo>
                    <a:pt x="11826" y="11802"/>
                  </a:lnTo>
                  <a:lnTo>
                    <a:pt x="11704" y="11826"/>
                  </a:lnTo>
                  <a:lnTo>
                    <a:pt x="11607" y="11899"/>
                  </a:lnTo>
                  <a:lnTo>
                    <a:pt x="11412" y="12021"/>
                  </a:lnTo>
                  <a:lnTo>
                    <a:pt x="11291" y="12167"/>
                  </a:lnTo>
                  <a:lnTo>
                    <a:pt x="11218" y="12240"/>
                  </a:lnTo>
                  <a:lnTo>
                    <a:pt x="11193" y="12313"/>
                  </a:lnTo>
                  <a:lnTo>
                    <a:pt x="10901" y="11899"/>
                  </a:lnTo>
                  <a:lnTo>
                    <a:pt x="11120" y="11850"/>
                  </a:lnTo>
                  <a:lnTo>
                    <a:pt x="11339" y="11777"/>
                  </a:lnTo>
                  <a:lnTo>
                    <a:pt x="11558" y="11656"/>
                  </a:lnTo>
                  <a:lnTo>
                    <a:pt x="11753" y="11510"/>
                  </a:lnTo>
                  <a:close/>
                  <a:moveTo>
                    <a:pt x="6059" y="11047"/>
                  </a:moveTo>
                  <a:lnTo>
                    <a:pt x="6303" y="11218"/>
                  </a:lnTo>
                  <a:lnTo>
                    <a:pt x="6546" y="11388"/>
                  </a:lnTo>
                  <a:lnTo>
                    <a:pt x="6789" y="11583"/>
                  </a:lnTo>
                  <a:lnTo>
                    <a:pt x="6984" y="11802"/>
                  </a:lnTo>
                  <a:lnTo>
                    <a:pt x="7251" y="12069"/>
                  </a:lnTo>
                  <a:lnTo>
                    <a:pt x="7397" y="12215"/>
                  </a:lnTo>
                  <a:lnTo>
                    <a:pt x="7543" y="12313"/>
                  </a:lnTo>
                  <a:lnTo>
                    <a:pt x="7276" y="12459"/>
                  </a:lnTo>
                  <a:lnTo>
                    <a:pt x="7154" y="12386"/>
                  </a:lnTo>
                  <a:lnTo>
                    <a:pt x="7008" y="12337"/>
                  </a:lnTo>
                  <a:lnTo>
                    <a:pt x="6765" y="12215"/>
                  </a:lnTo>
                  <a:lnTo>
                    <a:pt x="6522" y="12069"/>
                  </a:lnTo>
                  <a:lnTo>
                    <a:pt x="6327" y="11948"/>
                  </a:lnTo>
                  <a:lnTo>
                    <a:pt x="6157" y="11802"/>
                  </a:lnTo>
                  <a:lnTo>
                    <a:pt x="5962" y="11656"/>
                  </a:lnTo>
                  <a:lnTo>
                    <a:pt x="5767" y="11534"/>
                  </a:lnTo>
                  <a:lnTo>
                    <a:pt x="6059" y="11047"/>
                  </a:lnTo>
                  <a:close/>
                  <a:moveTo>
                    <a:pt x="5670" y="11680"/>
                  </a:moveTo>
                  <a:lnTo>
                    <a:pt x="5719" y="11777"/>
                  </a:lnTo>
                  <a:lnTo>
                    <a:pt x="5792" y="11850"/>
                  </a:lnTo>
                  <a:lnTo>
                    <a:pt x="5938" y="12021"/>
                  </a:lnTo>
                  <a:lnTo>
                    <a:pt x="6108" y="12167"/>
                  </a:lnTo>
                  <a:lnTo>
                    <a:pt x="6278" y="12288"/>
                  </a:lnTo>
                  <a:lnTo>
                    <a:pt x="6546" y="12483"/>
                  </a:lnTo>
                  <a:lnTo>
                    <a:pt x="6716" y="12580"/>
                  </a:lnTo>
                  <a:lnTo>
                    <a:pt x="6887" y="12678"/>
                  </a:lnTo>
                  <a:lnTo>
                    <a:pt x="6522" y="12848"/>
                  </a:lnTo>
                  <a:lnTo>
                    <a:pt x="6230" y="12653"/>
                  </a:lnTo>
                  <a:lnTo>
                    <a:pt x="5938" y="12434"/>
                  </a:lnTo>
                  <a:lnTo>
                    <a:pt x="5694" y="12215"/>
                  </a:lnTo>
                  <a:lnTo>
                    <a:pt x="5475" y="12021"/>
                  </a:lnTo>
                  <a:lnTo>
                    <a:pt x="5621" y="11777"/>
                  </a:lnTo>
                  <a:lnTo>
                    <a:pt x="5670" y="11680"/>
                  </a:lnTo>
                  <a:close/>
                  <a:moveTo>
                    <a:pt x="11899" y="12094"/>
                  </a:moveTo>
                  <a:lnTo>
                    <a:pt x="12021" y="12605"/>
                  </a:lnTo>
                  <a:lnTo>
                    <a:pt x="11899" y="12726"/>
                  </a:lnTo>
                  <a:lnTo>
                    <a:pt x="11777" y="12848"/>
                  </a:lnTo>
                  <a:lnTo>
                    <a:pt x="11729" y="12921"/>
                  </a:lnTo>
                  <a:lnTo>
                    <a:pt x="11680" y="12994"/>
                  </a:lnTo>
                  <a:lnTo>
                    <a:pt x="11680" y="13018"/>
                  </a:lnTo>
                  <a:lnTo>
                    <a:pt x="11266" y="12434"/>
                  </a:lnTo>
                  <a:lnTo>
                    <a:pt x="11412" y="12386"/>
                  </a:lnTo>
                  <a:lnTo>
                    <a:pt x="11558" y="12313"/>
                  </a:lnTo>
                  <a:lnTo>
                    <a:pt x="11729" y="12215"/>
                  </a:lnTo>
                  <a:lnTo>
                    <a:pt x="11899" y="12094"/>
                  </a:lnTo>
                  <a:close/>
                  <a:moveTo>
                    <a:pt x="5329" y="12240"/>
                  </a:moveTo>
                  <a:lnTo>
                    <a:pt x="5402" y="12361"/>
                  </a:lnTo>
                  <a:lnTo>
                    <a:pt x="5500" y="12483"/>
                  </a:lnTo>
                  <a:lnTo>
                    <a:pt x="5670" y="12678"/>
                  </a:lnTo>
                  <a:lnTo>
                    <a:pt x="5913" y="12897"/>
                  </a:lnTo>
                  <a:lnTo>
                    <a:pt x="6157" y="13067"/>
                  </a:lnTo>
                  <a:lnTo>
                    <a:pt x="5743" y="13335"/>
                  </a:lnTo>
                  <a:lnTo>
                    <a:pt x="5646" y="13310"/>
                  </a:lnTo>
                  <a:lnTo>
                    <a:pt x="5475" y="13237"/>
                  </a:lnTo>
                  <a:lnTo>
                    <a:pt x="5305" y="13164"/>
                  </a:lnTo>
                  <a:lnTo>
                    <a:pt x="5135" y="13043"/>
                  </a:lnTo>
                  <a:lnTo>
                    <a:pt x="4940" y="12970"/>
                  </a:lnTo>
                  <a:lnTo>
                    <a:pt x="4891" y="12945"/>
                  </a:lnTo>
                  <a:lnTo>
                    <a:pt x="5110" y="12605"/>
                  </a:lnTo>
                  <a:lnTo>
                    <a:pt x="5329" y="12240"/>
                  </a:lnTo>
                  <a:close/>
                  <a:moveTo>
                    <a:pt x="12094" y="13043"/>
                  </a:moveTo>
                  <a:lnTo>
                    <a:pt x="12215" y="13748"/>
                  </a:lnTo>
                  <a:lnTo>
                    <a:pt x="11802" y="13189"/>
                  </a:lnTo>
                  <a:lnTo>
                    <a:pt x="11850" y="13189"/>
                  </a:lnTo>
                  <a:lnTo>
                    <a:pt x="11923" y="13164"/>
                  </a:lnTo>
                  <a:lnTo>
                    <a:pt x="11972" y="13140"/>
                  </a:lnTo>
                  <a:lnTo>
                    <a:pt x="12094" y="13043"/>
                  </a:lnTo>
                  <a:close/>
                  <a:moveTo>
                    <a:pt x="4745" y="13140"/>
                  </a:moveTo>
                  <a:lnTo>
                    <a:pt x="4891" y="13310"/>
                  </a:lnTo>
                  <a:lnTo>
                    <a:pt x="5062" y="13456"/>
                  </a:lnTo>
                  <a:lnTo>
                    <a:pt x="5305" y="13602"/>
                  </a:lnTo>
                  <a:lnTo>
                    <a:pt x="4964" y="13846"/>
                  </a:lnTo>
                  <a:lnTo>
                    <a:pt x="4891" y="13773"/>
                  </a:lnTo>
                  <a:lnTo>
                    <a:pt x="4818" y="13700"/>
                  </a:lnTo>
                  <a:lnTo>
                    <a:pt x="4648" y="13627"/>
                  </a:lnTo>
                  <a:lnTo>
                    <a:pt x="4551" y="13554"/>
                  </a:lnTo>
                  <a:lnTo>
                    <a:pt x="4405" y="13529"/>
                  </a:lnTo>
                  <a:lnTo>
                    <a:pt x="4575" y="13335"/>
                  </a:lnTo>
                  <a:lnTo>
                    <a:pt x="4745" y="13140"/>
                  </a:lnTo>
                  <a:close/>
                  <a:moveTo>
                    <a:pt x="8200" y="8833"/>
                  </a:moveTo>
                  <a:lnTo>
                    <a:pt x="8371" y="9076"/>
                  </a:lnTo>
                  <a:lnTo>
                    <a:pt x="8663" y="9514"/>
                  </a:lnTo>
                  <a:lnTo>
                    <a:pt x="8979" y="9928"/>
                  </a:lnTo>
                  <a:lnTo>
                    <a:pt x="9587" y="10780"/>
                  </a:lnTo>
                  <a:lnTo>
                    <a:pt x="10171" y="11583"/>
                  </a:lnTo>
                  <a:lnTo>
                    <a:pt x="10731" y="12410"/>
                  </a:lnTo>
                  <a:lnTo>
                    <a:pt x="11291" y="13213"/>
                  </a:lnTo>
                  <a:lnTo>
                    <a:pt x="11850" y="13992"/>
                  </a:lnTo>
                  <a:lnTo>
                    <a:pt x="11729" y="13943"/>
                  </a:lnTo>
                  <a:lnTo>
                    <a:pt x="11072" y="13554"/>
                  </a:lnTo>
                  <a:lnTo>
                    <a:pt x="10415" y="13189"/>
                  </a:lnTo>
                  <a:lnTo>
                    <a:pt x="9831" y="12921"/>
                  </a:lnTo>
                  <a:lnTo>
                    <a:pt x="9539" y="12799"/>
                  </a:lnTo>
                  <a:lnTo>
                    <a:pt x="9222" y="12678"/>
                  </a:lnTo>
                  <a:lnTo>
                    <a:pt x="8760" y="12507"/>
                  </a:lnTo>
                  <a:lnTo>
                    <a:pt x="8517" y="12410"/>
                  </a:lnTo>
                  <a:lnTo>
                    <a:pt x="8273" y="12337"/>
                  </a:lnTo>
                  <a:lnTo>
                    <a:pt x="8273" y="12288"/>
                  </a:lnTo>
                  <a:lnTo>
                    <a:pt x="8322" y="11996"/>
                  </a:lnTo>
                  <a:lnTo>
                    <a:pt x="8346" y="11680"/>
                  </a:lnTo>
                  <a:lnTo>
                    <a:pt x="8346" y="11388"/>
                  </a:lnTo>
                  <a:lnTo>
                    <a:pt x="8322" y="11072"/>
                  </a:lnTo>
                  <a:lnTo>
                    <a:pt x="8273" y="10463"/>
                  </a:lnTo>
                  <a:lnTo>
                    <a:pt x="8225" y="9855"/>
                  </a:lnTo>
                  <a:lnTo>
                    <a:pt x="8200" y="8833"/>
                  </a:lnTo>
                  <a:close/>
                  <a:moveTo>
                    <a:pt x="7324" y="8346"/>
                  </a:moveTo>
                  <a:lnTo>
                    <a:pt x="6935" y="8906"/>
                  </a:lnTo>
                  <a:lnTo>
                    <a:pt x="6570" y="9441"/>
                  </a:lnTo>
                  <a:lnTo>
                    <a:pt x="5962" y="10439"/>
                  </a:lnTo>
                  <a:lnTo>
                    <a:pt x="5354" y="11437"/>
                  </a:lnTo>
                  <a:lnTo>
                    <a:pt x="4818" y="12386"/>
                  </a:lnTo>
                  <a:lnTo>
                    <a:pt x="4502" y="12848"/>
                  </a:lnTo>
                  <a:lnTo>
                    <a:pt x="4356" y="13067"/>
                  </a:lnTo>
                  <a:lnTo>
                    <a:pt x="4161" y="13286"/>
                  </a:lnTo>
                  <a:lnTo>
                    <a:pt x="3967" y="13529"/>
                  </a:lnTo>
                  <a:lnTo>
                    <a:pt x="3796" y="13773"/>
                  </a:lnTo>
                  <a:lnTo>
                    <a:pt x="3650" y="14040"/>
                  </a:lnTo>
                  <a:lnTo>
                    <a:pt x="3504" y="14308"/>
                  </a:lnTo>
                  <a:lnTo>
                    <a:pt x="3577" y="13578"/>
                  </a:lnTo>
                  <a:lnTo>
                    <a:pt x="3699" y="12897"/>
                  </a:lnTo>
                  <a:lnTo>
                    <a:pt x="3821" y="12215"/>
                  </a:lnTo>
                  <a:lnTo>
                    <a:pt x="3967" y="11558"/>
                  </a:lnTo>
                  <a:lnTo>
                    <a:pt x="4113" y="10926"/>
                  </a:lnTo>
                  <a:lnTo>
                    <a:pt x="4234" y="10269"/>
                  </a:lnTo>
                  <a:lnTo>
                    <a:pt x="4332" y="9612"/>
                  </a:lnTo>
                  <a:lnTo>
                    <a:pt x="4307" y="9539"/>
                  </a:lnTo>
                  <a:lnTo>
                    <a:pt x="4453" y="9587"/>
                  </a:lnTo>
                  <a:lnTo>
                    <a:pt x="4624" y="9563"/>
                  </a:lnTo>
                  <a:lnTo>
                    <a:pt x="4818" y="9514"/>
                  </a:lnTo>
                  <a:lnTo>
                    <a:pt x="5013" y="9441"/>
                  </a:lnTo>
                  <a:lnTo>
                    <a:pt x="5354" y="9271"/>
                  </a:lnTo>
                  <a:lnTo>
                    <a:pt x="5646" y="9149"/>
                  </a:lnTo>
                  <a:lnTo>
                    <a:pt x="6497" y="8760"/>
                  </a:lnTo>
                  <a:lnTo>
                    <a:pt x="7324" y="8346"/>
                  </a:lnTo>
                  <a:close/>
                  <a:moveTo>
                    <a:pt x="4234" y="13700"/>
                  </a:moveTo>
                  <a:lnTo>
                    <a:pt x="4307" y="13773"/>
                  </a:lnTo>
                  <a:lnTo>
                    <a:pt x="4380" y="13821"/>
                  </a:lnTo>
                  <a:lnTo>
                    <a:pt x="4551" y="13943"/>
                  </a:lnTo>
                  <a:lnTo>
                    <a:pt x="4697" y="14016"/>
                  </a:lnTo>
                  <a:lnTo>
                    <a:pt x="4307" y="14259"/>
                  </a:lnTo>
                  <a:lnTo>
                    <a:pt x="4161" y="14332"/>
                  </a:lnTo>
                  <a:lnTo>
                    <a:pt x="3991" y="14405"/>
                  </a:lnTo>
                  <a:lnTo>
                    <a:pt x="3650" y="14502"/>
                  </a:lnTo>
                  <a:lnTo>
                    <a:pt x="3748" y="14429"/>
                  </a:lnTo>
                  <a:lnTo>
                    <a:pt x="3821" y="14332"/>
                  </a:lnTo>
                  <a:lnTo>
                    <a:pt x="3967" y="14113"/>
                  </a:lnTo>
                  <a:lnTo>
                    <a:pt x="4113" y="13894"/>
                  </a:lnTo>
                  <a:lnTo>
                    <a:pt x="4234" y="13700"/>
                  </a:lnTo>
                  <a:close/>
                  <a:moveTo>
                    <a:pt x="7835" y="0"/>
                  </a:moveTo>
                  <a:lnTo>
                    <a:pt x="7762" y="25"/>
                  </a:lnTo>
                  <a:lnTo>
                    <a:pt x="7689" y="73"/>
                  </a:lnTo>
                  <a:lnTo>
                    <a:pt x="7641" y="73"/>
                  </a:lnTo>
                  <a:lnTo>
                    <a:pt x="7495" y="146"/>
                  </a:lnTo>
                  <a:lnTo>
                    <a:pt x="7373" y="244"/>
                  </a:lnTo>
                  <a:lnTo>
                    <a:pt x="7276" y="341"/>
                  </a:lnTo>
                  <a:lnTo>
                    <a:pt x="7178" y="463"/>
                  </a:lnTo>
                  <a:lnTo>
                    <a:pt x="6984" y="730"/>
                  </a:lnTo>
                  <a:lnTo>
                    <a:pt x="6838" y="1047"/>
                  </a:lnTo>
                  <a:lnTo>
                    <a:pt x="6716" y="1387"/>
                  </a:lnTo>
                  <a:lnTo>
                    <a:pt x="6619" y="1704"/>
                  </a:lnTo>
                  <a:lnTo>
                    <a:pt x="6449" y="2288"/>
                  </a:lnTo>
                  <a:lnTo>
                    <a:pt x="6230" y="2920"/>
                  </a:lnTo>
                  <a:lnTo>
                    <a:pt x="6108" y="3237"/>
                  </a:lnTo>
                  <a:lnTo>
                    <a:pt x="5962" y="3529"/>
                  </a:lnTo>
                  <a:lnTo>
                    <a:pt x="5767" y="3845"/>
                  </a:lnTo>
                  <a:lnTo>
                    <a:pt x="5548" y="4161"/>
                  </a:lnTo>
                  <a:lnTo>
                    <a:pt x="5378" y="4478"/>
                  </a:lnTo>
                  <a:lnTo>
                    <a:pt x="5281" y="4648"/>
                  </a:lnTo>
                  <a:lnTo>
                    <a:pt x="5208" y="4818"/>
                  </a:lnTo>
                  <a:lnTo>
                    <a:pt x="4891" y="4916"/>
                  </a:lnTo>
                  <a:lnTo>
                    <a:pt x="4575" y="4989"/>
                  </a:lnTo>
                  <a:lnTo>
                    <a:pt x="3918" y="5110"/>
                  </a:lnTo>
                  <a:lnTo>
                    <a:pt x="2580" y="5305"/>
                  </a:lnTo>
                  <a:lnTo>
                    <a:pt x="1801" y="5402"/>
                  </a:lnTo>
                  <a:lnTo>
                    <a:pt x="998" y="5500"/>
                  </a:lnTo>
                  <a:lnTo>
                    <a:pt x="755" y="5524"/>
                  </a:lnTo>
                  <a:lnTo>
                    <a:pt x="511" y="5524"/>
                  </a:lnTo>
                  <a:lnTo>
                    <a:pt x="244" y="5548"/>
                  </a:lnTo>
                  <a:lnTo>
                    <a:pt x="146" y="5597"/>
                  </a:lnTo>
                  <a:lnTo>
                    <a:pt x="49" y="5646"/>
                  </a:lnTo>
                  <a:lnTo>
                    <a:pt x="0" y="5719"/>
                  </a:lnTo>
                  <a:lnTo>
                    <a:pt x="0" y="5792"/>
                  </a:lnTo>
                  <a:lnTo>
                    <a:pt x="0" y="5865"/>
                  </a:lnTo>
                  <a:lnTo>
                    <a:pt x="0" y="5962"/>
                  </a:lnTo>
                  <a:lnTo>
                    <a:pt x="49" y="6035"/>
                  </a:lnTo>
                  <a:lnTo>
                    <a:pt x="146" y="6229"/>
                  </a:lnTo>
                  <a:lnTo>
                    <a:pt x="292" y="6375"/>
                  </a:lnTo>
                  <a:lnTo>
                    <a:pt x="438" y="6497"/>
                  </a:lnTo>
                  <a:lnTo>
                    <a:pt x="682" y="6716"/>
                  </a:lnTo>
                  <a:lnTo>
                    <a:pt x="925" y="6935"/>
                  </a:lnTo>
                  <a:lnTo>
                    <a:pt x="1460" y="7349"/>
                  </a:lnTo>
                  <a:lnTo>
                    <a:pt x="1971" y="7811"/>
                  </a:lnTo>
                  <a:lnTo>
                    <a:pt x="2507" y="8273"/>
                  </a:lnTo>
                  <a:lnTo>
                    <a:pt x="2847" y="8565"/>
                  </a:lnTo>
                  <a:lnTo>
                    <a:pt x="3188" y="8882"/>
                  </a:lnTo>
                  <a:lnTo>
                    <a:pt x="3504" y="9222"/>
                  </a:lnTo>
                  <a:lnTo>
                    <a:pt x="3650" y="9417"/>
                  </a:lnTo>
                  <a:lnTo>
                    <a:pt x="3772" y="9612"/>
                  </a:lnTo>
                  <a:lnTo>
                    <a:pt x="3821" y="9685"/>
                  </a:lnTo>
                  <a:lnTo>
                    <a:pt x="3918" y="9709"/>
                  </a:lnTo>
                  <a:lnTo>
                    <a:pt x="3748" y="10342"/>
                  </a:lnTo>
                  <a:lnTo>
                    <a:pt x="3602" y="10974"/>
                  </a:lnTo>
                  <a:lnTo>
                    <a:pt x="3334" y="12264"/>
                  </a:lnTo>
                  <a:lnTo>
                    <a:pt x="3212" y="12872"/>
                  </a:lnTo>
                  <a:lnTo>
                    <a:pt x="3091" y="13529"/>
                  </a:lnTo>
                  <a:lnTo>
                    <a:pt x="3042" y="13870"/>
                  </a:lnTo>
                  <a:lnTo>
                    <a:pt x="2993" y="14186"/>
                  </a:lnTo>
                  <a:lnTo>
                    <a:pt x="2993" y="14502"/>
                  </a:lnTo>
                  <a:lnTo>
                    <a:pt x="3018" y="14819"/>
                  </a:lnTo>
                  <a:lnTo>
                    <a:pt x="3042" y="14916"/>
                  </a:lnTo>
                  <a:lnTo>
                    <a:pt x="3091" y="14965"/>
                  </a:lnTo>
                  <a:lnTo>
                    <a:pt x="3188" y="15013"/>
                  </a:lnTo>
                  <a:lnTo>
                    <a:pt x="3261" y="15013"/>
                  </a:lnTo>
                  <a:lnTo>
                    <a:pt x="3383" y="15038"/>
                  </a:lnTo>
                  <a:lnTo>
                    <a:pt x="3529" y="15062"/>
                  </a:lnTo>
                  <a:lnTo>
                    <a:pt x="3675" y="15038"/>
                  </a:lnTo>
                  <a:lnTo>
                    <a:pt x="3796" y="15013"/>
                  </a:lnTo>
                  <a:lnTo>
                    <a:pt x="4088" y="14940"/>
                  </a:lnTo>
                  <a:lnTo>
                    <a:pt x="4405" y="14794"/>
                  </a:lnTo>
                  <a:lnTo>
                    <a:pt x="4672" y="14624"/>
                  </a:lnTo>
                  <a:lnTo>
                    <a:pt x="4964" y="14454"/>
                  </a:lnTo>
                  <a:lnTo>
                    <a:pt x="5402" y="14138"/>
                  </a:lnTo>
                  <a:lnTo>
                    <a:pt x="5719" y="13943"/>
                  </a:lnTo>
                  <a:lnTo>
                    <a:pt x="6035" y="13748"/>
                  </a:lnTo>
                  <a:lnTo>
                    <a:pt x="6716" y="13383"/>
                  </a:lnTo>
                  <a:lnTo>
                    <a:pt x="7373" y="13018"/>
                  </a:lnTo>
                  <a:lnTo>
                    <a:pt x="7689" y="12824"/>
                  </a:lnTo>
                  <a:lnTo>
                    <a:pt x="8006" y="12629"/>
                  </a:lnTo>
                  <a:lnTo>
                    <a:pt x="8127" y="12726"/>
                  </a:lnTo>
                  <a:lnTo>
                    <a:pt x="8273" y="12799"/>
                  </a:lnTo>
                  <a:lnTo>
                    <a:pt x="8590" y="12945"/>
                  </a:lnTo>
                  <a:lnTo>
                    <a:pt x="9320" y="13213"/>
                  </a:lnTo>
                  <a:lnTo>
                    <a:pt x="9685" y="13383"/>
                  </a:lnTo>
                  <a:lnTo>
                    <a:pt x="10050" y="13554"/>
                  </a:lnTo>
                  <a:lnTo>
                    <a:pt x="10707" y="13894"/>
                  </a:lnTo>
                  <a:lnTo>
                    <a:pt x="11364" y="14283"/>
                  </a:lnTo>
                  <a:lnTo>
                    <a:pt x="11607" y="14454"/>
                  </a:lnTo>
                  <a:lnTo>
                    <a:pt x="11875" y="14624"/>
                  </a:lnTo>
                  <a:lnTo>
                    <a:pt x="12021" y="14697"/>
                  </a:lnTo>
                  <a:lnTo>
                    <a:pt x="12167" y="14770"/>
                  </a:lnTo>
                  <a:lnTo>
                    <a:pt x="12313" y="14794"/>
                  </a:lnTo>
                  <a:lnTo>
                    <a:pt x="12459" y="14770"/>
                  </a:lnTo>
                  <a:lnTo>
                    <a:pt x="12507" y="14770"/>
                  </a:lnTo>
                  <a:lnTo>
                    <a:pt x="12532" y="14721"/>
                  </a:lnTo>
                  <a:lnTo>
                    <a:pt x="12629" y="14697"/>
                  </a:lnTo>
                  <a:lnTo>
                    <a:pt x="12702" y="14648"/>
                  </a:lnTo>
                  <a:lnTo>
                    <a:pt x="12751" y="14575"/>
                  </a:lnTo>
                  <a:lnTo>
                    <a:pt x="12775" y="14478"/>
                  </a:lnTo>
                  <a:lnTo>
                    <a:pt x="12751" y="14065"/>
                  </a:lnTo>
                  <a:lnTo>
                    <a:pt x="12702" y="13651"/>
                  </a:lnTo>
                  <a:lnTo>
                    <a:pt x="12629" y="13262"/>
                  </a:lnTo>
                  <a:lnTo>
                    <a:pt x="12556" y="12848"/>
                  </a:lnTo>
                  <a:lnTo>
                    <a:pt x="12337" y="12045"/>
                  </a:lnTo>
                  <a:lnTo>
                    <a:pt x="12118" y="11242"/>
                  </a:lnTo>
                  <a:lnTo>
                    <a:pt x="11899" y="10463"/>
                  </a:lnTo>
                  <a:lnTo>
                    <a:pt x="11875" y="10390"/>
                  </a:lnTo>
                  <a:lnTo>
                    <a:pt x="11680" y="9685"/>
                  </a:lnTo>
                  <a:lnTo>
                    <a:pt x="11680" y="9636"/>
                  </a:lnTo>
                  <a:lnTo>
                    <a:pt x="11656" y="9563"/>
                  </a:lnTo>
                  <a:lnTo>
                    <a:pt x="11631" y="9514"/>
                  </a:lnTo>
                  <a:lnTo>
                    <a:pt x="11680" y="9490"/>
                  </a:lnTo>
                  <a:lnTo>
                    <a:pt x="11729" y="9466"/>
                  </a:lnTo>
                  <a:lnTo>
                    <a:pt x="11802" y="9393"/>
                  </a:lnTo>
                  <a:lnTo>
                    <a:pt x="11850" y="9344"/>
                  </a:lnTo>
                  <a:lnTo>
                    <a:pt x="12094" y="9101"/>
                  </a:lnTo>
                  <a:lnTo>
                    <a:pt x="12361" y="8882"/>
                  </a:lnTo>
                  <a:lnTo>
                    <a:pt x="12897" y="8419"/>
                  </a:lnTo>
                  <a:lnTo>
                    <a:pt x="13432" y="8006"/>
                  </a:lnTo>
                  <a:lnTo>
                    <a:pt x="13967" y="7568"/>
                  </a:lnTo>
                  <a:lnTo>
                    <a:pt x="14211" y="7324"/>
                  </a:lnTo>
                  <a:lnTo>
                    <a:pt x="14454" y="7105"/>
                  </a:lnTo>
                  <a:lnTo>
                    <a:pt x="14697" y="6838"/>
                  </a:lnTo>
                  <a:lnTo>
                    <a:pt x="14892" y="6570"/>
                  </a:lnTo>
                  <a:lnTo>
                    <a:pt x="15232" y="6205"/>
                  </a:lnTo>
                  <a:lnTo>
                    <a:pt x="15403" y="5986"/>
                  </a:lnTo>
                  <a:lnTo>
                    <a:pt x="15451" y="5889"/>
                  </a:lnTo>
                  <a:lnTo>
                    <a:pt x="15500" y="5767"/>
                  </a:lnTo>
                  <a:lnTo>
                    <a:pt x="15500" y="5743"/>
                  </a:lnTo>
                  <a:lnTo>
                    <a:pt x="15476" y="5646"/>
                  </a:lnTo>
                  <a:lnTo>
                    <a:pt x="15427" y="5573"/>
                  </a:lnTo>
                  <a:lnTo>
                    <a:pt x="15354" y="5475"/>
                  </a:lnTo>
                  <a:lnTo>
                    <a:pt x="15257" y="5427"/>
                  </a:lnTo>
                  <a:lnTo>
                    <a:pt x="15135" y="5378"/>
                  </a:lnTo>
                  <a:lnTo>
                    <a:pt x="15013" y="5354"/>
                  </a:lnTo>
                  <a:lnTo>
                    <a:pt x="14770" y="5329"/>
                  </a:lnTo>
                  <a:lnTo>
                    <a:pt x="14527" y="5305"/>
                  </a:lnTo>
                  <a:lnTo>
                    <a:pt x="13797" y="5256"/>
                  </a:lnTo>
                  <a:lnTo>
                    <a:pt x="13091" y="5208"/>
                  </a:lnTo>
                  <a:lnTo>
                    <a:pt x="12410" y="5208"/>
                  </a:lnTo>
                  <a:lnTo>
                    <a:pt x="11753" y="5159"/>
                  </a:lnTo>
                  <a:lnTo>
                    <a:pt x="11485" y="5135"/>
                  </a:lnTo>
                  <a:lnTo>
                    <a:pt x="11218" y="5086"/>
                  </a:lnTo>
                  <a:lnTo>
                    <a:pt x="10950" y="5013"/>
                  </a:lnTo>
                  <a:lnTo>
                    <a:pt x="10682" y="4989"/>
                  </a:lnTo>
                  <a:lnTo>
                    <a:pt x="10658" y="4940"/>
                  </a:lnTo>
                  <a:lnTo>
                    <a:pt x="10634" y="4867"/>
                  </a:lnTo>
                  <a:lnTo>
                    <a:pt x="10415" y="4599"/>
                  </a:lnTo>
                  <a:lnTo>
                    <a:pt x="10220" y="4332"/>
                  </a:lnTo>
                  <a:lnTo>
                    <a:pt x="10025" y="4040"/>
                  </a:lnTo>
                  <a:lnTo>
                    <a:pt x="9855" y="3748"/>
                  </a:lnTo>
                  <a:lnTo>
                    <a:pt x="9514" y="3164"/>
                  </a:lnTo>
                  <a:lnTo>
                    <a:pt x="9222" y="2531"/>
                  </a:lnTo>
                  <a:lnTo>
                    <a:pt x="8638" y="1290"/>
                  </a:lnTo>
                  <a:lnTo>
                    <a:pt x="8322" y="682"/>
                  </a:lnTo>
                  <a:lnTo>
                    <a:pt x="7981" y="73"/>
                  </a:lnTo>
                  <a:lnTo>
                    <a:pt x="7908" y="2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6D9EEB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9121" y="1701225"/>
            <a:ext cx="2801863" cy="584775"/>
            <a:chOff x="897298" y="2806838"/>
            <a:chExt cx="3735817" cy="584775"/>
          </a:xfrm>
        </p:grpSpPr>
        <p:sp>
          <p:nvSpPr>
            <p:cNvPr id="23" name="TextBox 22"/>
            <p:cNvSpPr txBox="1"/>
            <p:nvPr/>
          </p:nvSpPr>
          <p:spPr>
            <a:xfrm>
              <a:off x="1330758" y="2806838"/>
              <a:ext cx="3302357" cy="5847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</a:rPr>
                <a:t>Về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</a:rPr>
                <a:t>nội</a:t>
              </a:r>
              <a:r>
                <a:rPr lang="en-US" sz="3200" b="1" dirty="0" smtClean="0">
                  <a:solidFill>
                    <a:srgbClr val="FF0000"/>
                  </a:solidFill>
                </a:rPr>
                <a:t> dung ?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Google Shape;266;p19"/>
            <p:cNvSpPr/>
            <p:nvPr/>
          </p:nvSpPr>
          <p:spPr>
            <a:xfrm>
              <a:off x="897298" y="2887733"/>
              <a:ext cx="433460" cy="421212"/>
            </a:xfrm>
            <a:custGeom>
              <a:avLst/>
              <a:gdLst/>
              <a:ahLst/>
              <a:cxnLst/>
              <a:rect l="l" t="t" r="r" b="b"/>
              <a:pathLst>
                <a:path w="15501" h="15063" extrusionOk="0">
                  <a:moveTo>
                    <a:pt x="7957" y="925"/>
                  </a:moveTo>
                  <a:lnTo>
                    <a:pt x="8249" y="1533"/>
                  </a:lnTo>
                  <a:lnTo>
                    <a:pt x="8103" y="1606"/>
                  </a:lnTo>
                  <a:lnTo>
                    <a:pt x="7957" y="1704"/>
                  </a:lnTo>
                  <a:lnTo>
                    <a:pt x="7933" y="1752"/>
                  </a:lnTo>
                  <a:lnTo>
                    <a:pt x="7933" y="1339"/>
                  </a:lnTo>
                  <a:lnTo>
                    <a:pt x="7957" y="925"/>
                  </a:lnTo>
                  <a:close/>
                  <a:moveTo>
                    <a:pt x="8371" y="1801"/>
                  </a:moveTo>
                  <a:lnTo>
                    <a:pt x="8492" y="2020"/>
                  </a:lnTo>
                  <a:lnTo>
                    <a:pt x="8346" y="2117"/>
                  </a:lnTo>
                  <a:lnTo>
                    <a:pt x="8200" y="2215"/>
                  </a:lnTo>
                  <a:lnTo>
                    <a:pt x="8079" y="2288"/>
                  </a:lnTo>
                  <a:lnTo>
                    <a:pt x="7957" y="2409"/>
                  </a:lnTo>
                  <a:lnTo>
                    <a:pt x="7933" y="2069"/>
                  </a:lnTo>
                  <a:lnTo>
                    <a:pt x="8127" y="1971"/>
                  </a:lnTo>
                  <a:lnTo>
                    <a:pt x="8249" y="1898"/>
                  </a:lnTo>
                  <a:lnTo>
                    <a:pt x="8371" y="1801"/>
                  </a:lnTo>
                  <a:close/>
                  <a:moveTo>
                    <a:pt x="8663" y="2336"/>
                  </a:moveTo>
                  <a:lnTo>
                    <a:pt x="8784" y="2628"/>
                  </a:lnTo>
                  <a:lnTo>
                    <a:pt x="8687" y="2653"/>
                  </a:lnTo>
                  <a:lnTo>
                    <a:pt x="8590" y="2726"/>
                  </a:lnTo>
                  <a:lnTo>
                    <a:pt x="8419" y="2847"/>
                  </a:lnTo>
                  <a:lnTo>
                    <a:pt x="8225" y="2993"/>
                  </a:lnTo>
                  <a:lnTo>
                    <a:pt x="8054" y="3164"/>
                  </a:lnTo>
                  <a:lnTo>
                    <a:pt x="8006" y="2750"/>
                  </a:lnTo>
                  <a:lnTo>
                    <a:pt x="8176" y="2653"/>
                  </a:lnTo>
                  <a:lnTo>
                    <a:pt x="8322" y="2531"/>
                  </a:lnTo>
                  <a:lnTo>
                    <a:pt x="8565" y="2385"/>
                  </a:lnTo>
                  <a:lnTo>
                    <a:pt x="8663" y="2336"/>
                  </a:lnTo>
                  <a:close/>
                  <a:moveTo>
                    <a:pt x="8979" y="2945"/>
                  </a:moveTo>
                  <a:lnTo>
                    <a:pt x="8979" y="2969"/>
                  </a:lnTo>
                  <a:lnTo>
                    <a:pt x="9076" y="3164"/>
                  </a:lnTo>
                  <a:lnTo>
                    <a:pt x="8857" y="3285"/>
                  </a:lnTo>
                  <a:lnTo>
                    <a:pt x="8663" y="3431"/>
                  </a:lnTo>
                  <a:lnTo>
                    <a:pt x="8371" y="3626"/>
                  </a:lnTo>
                  <a:lnTo>
                    <a:pt x="8079" y="3821"/>
                  </a:lnTo>
                  <a:lnTo>
                    <a:pt x="8054" y="3504"/>
                  </a:lnTo>
                  <a:lnTo>
                    <a:pt x="8200" y="3456"/>
                  </a:lnTo>
                  <a:lnTo>
                    <a:pt x="8322" y="3383"/>
                  </a:lnTo>
                  <a:lnTo>
                    <a:pt x="8541" y="3212"/>
                  </a:lnTo>
                  <a:lnTo>
                    <a:pt x="8833" y="3018"/>
                  </a:lnTo>
                  <a:lnTo>
                    <a:pt x="8979" y="2945"/>
                  </a:lnTo>
                  <a:close/>
                  <a:moveTo>
                    <a:pt x="9271" y="3529"/>
                  </a:moveTo>
                  <a:lnTo>
                    <a:pt x="9393" y="3796"/>
                  </a:lnTo>
                  <a:lnTo>
                    <a:pt x="8736" y="4186"/>
                  </a:lnTo>
                  <a:lnTo>
                    <a:pt x="8419" y="4380"/>
                  </a:lnTo>
                  <a:lnTo>
                    <a:pt x="8249" y="4478"/>
                  </a:lnTo>
                  <a:lnTo>
                    <a:pt x="8103" y="4599"/>
                  </a:lnTo>
                  <a:lnTo>
                    <a:pt x="8079" y="4113"/>
                  </a:lnTo>
                  <a:lnTo>
                    <a:pt x="8225" y="4088"/>
                  </a:lnTo>
                  <a:lnTo>
                    <a:pt x="8371" y="4040"/>
                  </a:lnTo>
                  <a:lnTo>
                    <a:pt x="8663" y="3894"/>
                  </a:lnTo>
                  <a:lnTo>
                    <a:pt x="9052" y="3650"/>
                  </a:lnTo>
                  <a:lnTo>
                    <a:pt x="9271" y="3529"/>
                  </a:lnTo>
                  <a:close/>
                  <a:moveTo>
                    <a:pt x="9587" y="4186"/>
                  </a:moveTo>
                  <a:lnTo>
                    <a:pt x="9660" y="4332"/>
                  </a:lnTo>
                  <a:lnTo>
                    <a:pt x="9490" y="4429"/>
                  </a:lnTo>
                  <a:lnTo>
                    <a:pt x="9344" y="4551"/>
                  </a:lnTo>
                  <a:lnTo>
                    <a:pt x="9052" y="4770"/>
                  </a:lnTo>
                  <a:lnTo>
                    <a:pt x="8809" y="4916"/>
                  </a:lnTo>
                  <a:lnTo>
                    <a:pt x="8590" y="5110"/>
                  </a:lnTo>
                  <a:lnTo>
                    <a:pt x="8371" y="5305"/>
                  </a:lnTo>
                  <a:lnTo>
                    <a:pt x="8176" y="5524"/>
                  </a:lnTo>
                  <a:lnTo>
                    <a:pt x="8127" y="4794"/>
                  </a:lnTo>
                  <a:lnTo>
                    <a:pt x="8322" y="4794"/>
                  </a:lnTo>
                  <a:lnTo>
                    <a:pt x="8492" y="4721"/>
                  </a:lnTo>
                  <a:lnTo>
                    <a:pt x="8833" y="4575"/>
                  </a:lnTo>
                  <a:lnTo>
                    <a:pt x="9222" y="4380"/>
                  </a:lnTo>
                  <a:lnTo>
                    <a:pt x="9587" y="4186"/>
                  </a:lnTo>
                  <a:close/>
                  <a:moveTo>
                    <a:pt x="14965" y="5938"/>
                  </a:moveTo>
                  <a:lnTo>
                    <a:pt x="14795" y="6059"/>
                  </a:lnTo>
                  <a:lnTo>
                    <a:pt x="14649" y="6205"/>
                  </a:lnTo>
                  <a:lnTo>
                    <a:pt x="14576" y="6181"/>
                  </a:lnTo>
                  <a:lnTo>
                    <a:pt x="14332" y="6157"/>
                  </a:lnTo>
                  <a:lnTo>
                    <a:pt x="14965" y="5938"/>
                  </a:lnTo>
                  <a:close/>
                  <a:moveTo>
                    <a:pt x="2190" y="5840"/>
                  </a:moveTo>
                  <a:lnTo>
                    <a:pt x="2093" y="5986"/>
                  </a:lnTo>
                  <a:lnTo>
                    <a:pt x="2044" y="6132"/>
                  </a:lnTo>
                  <a:lnTo>
                    <a:pt x="2044" y="6181"/>
                  </a:lnTo>
                  <a:lnTo>
                    <a:pt x="2044" y="6254"/>
                  </a:lnTo>
                  <a:lnTo>
                    <a:pt x="1874" y="6181"/>
                  </a:lnTo>
                  <a:lnTo>
                    <a:pt x="1679" y="6108"/>
                  </a:lnTo>
                  <a:lnTo>
                    <a:pt x="1266" y="5962"/>
                  </a:lnTo>
                  <a:lnTo>
                    <a:pt x="2190" y="5840"/>
                  </a:lnTo>
                  <a:close/>
                  <a:moveTo>
                    <a:pt x="3018" y="5743"/>
                  </a:moveTo>
                  <a:lnTo>
                    <a:pt x="2677" y="6132"/>
                  </a:lnTo>
                  <a:lnTo>
                    <a:pt x="2555" y="6302"/>
                  </a:lnTo>
                  <a:lnTo>
                    <a:pt x="2288" y="6278"/>
                  </a:lnTo>
                  <a:lnTo>
                    <a:pt x="2312" y="6254"/>
                  </a:lnTo>
                  <a:lnTo>
                    <a:pt x="2409" y="6181"/>
                  </a:lnTo>
                  <a:lnTo>
                    <a:pt x="2482" y="6059"/>
                  </a:lnTo>
                  <a:lnTo>
                    <a:pt x="2604" y="5938"/>
                  </a:lnTo>
                  <a:lnTo>
                    <a:pt x="2750" y="5816"/>
                  </a:lnTo>
                  <a:lnTo>
                    <a:pt x="2823" y="5767"/>
                  </a:lnTo>
                  <a:lnTo>
                    <a:pt x="3018" y="5743"/>
                  </a:lnTo>
                  <a:close/>
                  <a:moveTo>
                    <a:pt x="9879" y="4672"/>
                  </a:moveTo>
                  <a:lnTo>
                    <a:pt x="9977" y="4818"/>
                  </a:lnTo>
                  <a:lnTo>
                    <a:pt x="9952" y="4818"/>
                  </a:lnTo>
                  <a:lnTo>
                    <a:pt x="9733" y="5062"/>
                  </a:lnTo>
                  <a:lnTo>
                    <a:pt x="9490" y="5281"/>
                  </a:lnTo>
                  <a:lnTo>
                    <a:pt x="8979" y="5719"/>
                  </a:lnTo>
                  <a:lnTo>
                    <a:pt x="8590" y="6035"/>
                  </a:lnTo>
                  <a:lnTo>
                    <a:pt x="8395" y="6181"/>
                  </a:lnTo>
                  <a:lnTo>
                    <a:pt x="8200" y="6351"/>
                  </a:lnTo>
                  <a:lnTo>
                    <a:pt x="8176" y="5694"/>
                  </a:lnTo>
                  <a:lnTo>
                    <a:pt x="8468" y="5573"/>
                  </a:lnTo>
                  <a:lnTo>
                    <a:pt x="8736" y="5402"/>
                  </a:lnTo>
                  <a:lnTo>
                    <a:pt x="9247" y="5086"/>
                  </a:lnTo>
                  <a:lnTo>
                    <a:pt x="9539" y="4916"/>
                  </a:lnTo>
                  <a:lnTo>
                    <a:pt x="9709" y="4794"/>
                  </a:lnTo>
                  <a:lnTo>
                    <a:pt x="9879" y="4672"/>
                  </a:lnTo>
                  <a:close/>
                  <a:moveTo>
                    <a:pt x="3967" y="5597"/>
                  </a:moveTo>
                  <a:lnTo>
                    <a:pt x="3869" y="5719"/>
                  </a:lnTo>
                  <a:lnTo>
                    <a:pt x="3723" y="5986"/>
                  </a:lnTo>
                  <a:lnTo>
                    <a:pt x="3553" y="6229"/>
                  </a:lnTo>
                  <a:lnTo>
                    <a:pt x="3504" y="6327"/>
                  </a:lnTo>
                  <a:lnTo>
                    <a:pt x="3456" y="6424"/>
                  </a:lnTo>
                  <a:lnTo>
                    <a:pt x="3164" y="6375"/>
                  </a:lnTo>
                  <a:lnTo>
                    <a:pt x="2920" y="6327"/>
                  </a:lnTo>
                  <a:lnTo>
                    <a:pt x="3066" y="6181"/>
                  </a:lnTo>
                  <a:lnTo>
                    <a:pt x="3431" y="5792"/>
                  </a:lnTo>
                  <a:lnTo>
                    <a:pt x="3602" y="5646"/>
                  </a:lnTo>
                  <a:lnTo>
                    <a:pt x="3967" y="5597"/>
                  </a:lnTo>
                  <a:close/>
                  <a:moveTo>
                    <a:pt x="5110" y="5354"/>
                  </a:moveTo>
                  <a:lnTo>
                    <a:pt x="4989" y="5475"/>
                  </a:lnTo>
                  <a:lnTo>
                    <a:pt x="4867" y="5597"/>
                  </a:lnTo>
                  <a:lnTo>
                    <a:pt x="4648" y="5865"/>
                  </a:lnTo>
                  <a:lnTo>
                    <a:pt x="4380" y="6205"/>
                  </a:lnTo>
                  <a:lnTo>
                    <a:pt x="4234" y="6400"/>
                  </a:lnTo>
                  <a:lnTo>
                    <a:pt x="4113" y="6594"/>
                  </a:lnTo>
                  <a:lnTo>
                    <a:pt x="3723" y="6497"/>
                  </a:lnTo>
                  <a:lnTo>
                    <a:pt x="3821" y="6400"/>
                  </a:lnTo>
                  <a:lnTo>
                    <a:pt x="3869" y="6278"/>
                  </a:lnTo>
                  <a:lnTo>
                    <a:pt x="3991" y="6084"/>
                  </a:lnTo>
                  <a:lnTo>
                    <a:pt x="4137" y="5865"/>
                  </a:lnTo>
                  <a:lnTo>
                    <a:pt x="4307" y="5694"/>
                  </a:lnTo>
                  <a:lnTo>
                    <a:pt x="4405" y="5597"/>
                  </a:lnTo>
                  <a:lnTo>
                    <a:pt x="4526" y="5500"/>
                  </a:lnTo>
                  <a:lnTo>
                    <a:pt x="5110" y="5354"/>
                  </a:lnTo>
                  <a:close/>
                  <a:moveTo>
                    <a:pt x="14065" y="6254"/>
                  </a:moveTo>
                  <a:lnTo>
                    <a:pt x="14138" y="6327"/>
                  </a:lnTo>
                  <a:lnTo>
                    <a:pt x="14235" y="6375"/>
                  </a:lnTo>
                  <a:lnTo>
                    <a:pt x="14430" y="6448"/>
                  </a:lnTo>
                  <a:lnTo>
                    <a:pt x="14186" y="6740"/>
                  </a:lnTo>
                  <a:lnTo>
                    <a:pt x="14016" y="6643"/>
                  </a:lnTo>
                  <a:lnTo>
                    <a:pt x="13846" y="6546"/>
                  </a:lnTo>
                  <a:lnTo>
                    <a:pt x="13675" y="6497"/>
                  </a:lnTo>
                  <a:lnTo>
                    <a:pt x="13481" y="6448"/>
                  </a:lnTo>
                  <a:lnTo>
                    <a:pt x="14065" y="6254"/>
                  </a:lnTo>
                  <a:close/>
                  <a:moveTo>
                    <a:pt x="5573" y="5451"/>
                  </a:moveTo>
                  <a:lnTo>
                    <a:pt x="5719" y="5621"/>
                  </a:lnTo>
                  <a:lnTo>
                    <a:pt x="5840" y="5767"/>
                  </a:lnTo>
                  <a:lnTo>
                    <a:pt x="5816" y="5767"/>
                  </a:lnTo>
                  <a:lnTo>
                    <a:pt x="5670" y="5840"/>
                  </a:lnTo>
                  <a:lnTo>
                    <a:pt x="5548" y="5962"/>
                  </a:lnTo>
                  <a:lnTo>
                    <a:pt x="5354" y="6205"/>
                  </a:lnTo>
                  <a:lnTo>
                    <a:pt x="5110" y="6473"/>
                  </a:lnTo>
                  <a:lnTo>
                    <a:pt x="4989" y="6619"/>
                  </a:lnTo>
                  <a:lnTo>
                    <a:pt x="4916" y="6765"/>
                  </a:lnTo>
                  <a:lnTo>
                    <a:pt x="4429" y="6667"/>
                  </a:lnTo>
                  <a:lnTo>
                    <a:pt x="4551" y="6546"/>
                  </a:lnTo>
                  <a:lnTo>
                    <a:pt x="4648" y="6424"/>
                  </a:lnTo>
                  <a:lnTo>
                    <a:pt x="4843" y="6157"/>
                  </a:lnTo>
                  <a:lnTo>
                    <a:pt x="5159" y="5816"/>
                  </a:lnTo>
                  <a:lnTo>
                    <a:pt x="5354" y="5646"/>
                  </a:lnTo>
                  <a:lnTo>
                    <a:pt x="5475" y="5548"/>
                  </a:lnTo>
                  <a:lnTo>
                    <a:pt x="5548" y="5451"/>
                  </a:lnTo>
                  <a:close/>
                  <a:moveTo>
                    <a:pt x="6035" y="5962"/>
                  </a:moveTo>
                  <a:lnTo>
                    <a:pt x="6278" y="6254"/>
                  </a:lnTo>
                  <a:lnTo>
                    <a:pt x="6157" y="6424"/>
                  </a:lnTo>
                  <a:lnTo>
                    <a:pt x="6011" y="6643"/>
                  </a:lnTo>
                  <a:lnTo>
                    <a:pt x="5889" y="6862"/>
                  </a:lnTo>
                  <a:lnTo>
                    <a:pt x="5840" y="6935"/>
                  </a:lnTo>
                  <a:lnTo>
                    <a:pt x="5840" y="7008"/>
                  </a:lnTo>
                  <a:lnTo>
                    <a:pt x="5232" y="6838"/>
                  </a:lnTo>
                  <a:lnTo>
                    <a:pt x="5402" y="6692"/>
                  </a:lnTo>
                  <a:lnTo>
                    <a:pt x="5548" y="6546"/>
                  </a:lnTo>
                  <a:lnTo>
                    <a:pt x="5767" y="6278"/>
                  </a:lnTo>
                  <a:lnTo>
                    <a:pt x="5889" y="6157"/>
                  </a:lnTo>
                  <a:lnTo>
                    <a:pt x="6011" y="6011"/>
                  </a:lnTo>
                  <a:lnTo>
                    <a:pt x="6035" y="5962"/>
                  </a:lnTo>
                  <a:close/>
                  <a:moveTo>
                    <a:pt x="7519" y="925"/>
                  </a:moveTo>
                  <a:lnTo>
                    <a:pt x="7470" y="1120"/>
                  </a:lnTo>
                  <a:lnTo>
                    <a:pt x="7470" y="1314"/>
                  </a:lnTo>
                  <a:lnTo>
                    <a:pt x="7470" y="1704"/>
                  </a:lnTo>
                  <a:lnTo>
                    <a:pt x="7495" y="2093"/>
                  </a:lnTo>
                  <a:lnTo>
                    <a:pt x="7519" y="2482"/>
                  </a:lnTo>
                  <a:lnTo>
                    <a:pt x="7592" y="3285"/>
                  </a:lnTo>
                  <a:lnTo>
                    <a:pt x="7665" y="4234"/>
                  </a:lnTo>
                  <a:lnTo>
                    <a:pt x="7714" y="5183"/>
                  </a:lnTo>
                  <a:lnTo>
                    <a:pt x="7714" y="6132"/>
                  </a:lnTo>
                  <a:lnTo>
                    <a:pt x="7714" y="7081"/>
                  </a:lnTo>
                  <a:lnTo>
                    <a:pt x="7519" y="6886"/>
                  </a:lnTo>
                  <a:lnTo>
                    <a:pt x="7324" y="6716"/>
                  </a:lnTo>
                  <a:lnTo>
                    <a:pt x="7032" y="6473"/>
                  </a:lnTo>
                  <a:lnTo>
                    <a:pt x="6522" y="5913"/>
                  </a:lnTo>
                  <a:lnTo>
                    <a:pt x="5986" y="5354"/>
                  </a:lnTo>
                  <a:lnTo>
                    <a:pt x="5792" y="5159"/>
                  </a:lnTo>
                  <a:lnTo>
                    <a:pt x="5670" y="5086"/>
                  </a:lnTo>
                  <a:lnTo>
                    <a:pt x="5573" y="5013"/>
                  </a:lnTo>
                  <a:lnTo>
                    <a:pt x="5719" y="4721"/>
                  </a:lnTo>
                  <a:lnTo>
                    <a:pt x="5913" y="4453"/>
                  </a:lnTo>
                  <a:lnTo>
                    <a:pt x="6278" y="3894"/>
                  </a:lnTo>
                  <a:lnTo>
                    <a:pt x="6449" y="3626"/>
                  </a:lnTo>
                  <a:lnTo>
                    <a:pt x="6570" y="3358"/>
                  </a:lnTo>
                  <a:lnTo>
                    <a:pt x="6692" y="3066"/>
                  </a:lnTo>
                  <a:lnTo>
                    <a:pt x="6789" y="2774"/>
                  </a:lnTo>
                  <a:lnTo>
                    <a:pt x="6984" y="2166"/>
                  </a:lnTo>
                  <a:lnTo>
                    <a:pt x="7203" y="1558"/>
                  </a:lnTo>
                  <a:lnTo>
                    <a:pt x="7349" y="1217"/>
                  </a:lnTo>
                  <a:lnTo>
                    <a:pt x="7519" y="925"/>
                  </a:lnTo>
                  <a:close/>
                  <a:moveTo>
                    <a:pt x="6497" y="6497"/>
                  </a:moveTo>
                  <a:lnTo>
                    <a:pt x="6522" y="6521"/>
                  </a:lnTo>
                  <a:lnTo>
                    <a:pt x="6716" y="6716"/>
                  </a:lnTo>
                  <a:lnTo>
                    <a:pt x="6643" y="6765"/>
                  </a:lnTo>
                  <a:lnTo>
                    <a:pt x="6595" y="6789"/>
                  </a:lnTo>
                  <a:lnTo>
                    <a:pt x="6497" y="6911"/>
                  </a:lnTo>
                  <a:lnTo>
                    <a:pt x="6400" y="7008"/>
                  </a:lnTo>
                  <a:lnTo>
                    <a:pt x="6327" y="7130"/>
                  </a:lnTo>
                  <a:lnTo>
                    <a:pt x="5986" y="7057"/>
                  </a:lnTo>
                  <a:lnTo>
                    <a:pt x="6059" y="7008"/>
                  </a:lnTo>
                  <a:lnTo>
                    <a:pt x="6132" y="6935"/>
                  </a:lnTo>
                  <a:lnTo>
                    <a:pt x="6254" y="6838"/>
                  </a:lnTo>
                  <a:lnTo>
                    <a:pt x="6497" y="6497"/>
                  </a:lnTo>
                  <a:close/>
                  <a:moveTo>
                    <a:pt x="13286" y="6521"/>
                  </a:moveTo>
                  <a:lnTo>
                    <a:pt x="13627" y="6740"/>
                  </a:lnTo>
                  <a:lnTo>
                    <a:pt x="13967" y="6935"/>
                  </a:lnTo>
                  <a:lnTo>
                    <a:pt x="13870" y="7032"/>
                  </a:lnTo>
                  <a:lnTo>
                    <a:pt x="13724" y="7178"/>
                  </a:lnTo>
                  <a:lnTo>
                    <a:pt x="13578" y="7081"/>
                  </a:lnTo>
                  <a:lnTo>
                    <a:pt x="13456" y="7032"/>
                  </a:lnTo>
                  <a:lnTo>
                    <a:pt x="13164" y="6911"/>
                  </a:lnTo>
                  <a:lnTo>
                    <a:pt x="12897" y="6813"/>
                  </a:lnTo>
                  <a:lnTo>
                    <a:pt x="12653" y="6716"/>
                  </a:lnTo>
                  <a:lnTo>
                    <a:pt x="13286" y="6521"/>
                  </a:lnTo>
                  <a:close/>
                  <a:moveTo>
                    <a:pt x="10171" y="5062"/>
                  </a:moveTo>
                  <a:lnTo>
                    <a:pt x="10220" y="5135"/>
                  </a:lnTo>
                  <a:lnTo>
                    <a:pt x="10196" y="5159"/>
                  </a:lnTo>
                  <a:lnTo>
                    <a:pt x="9587" y="5816"/>
                  </a:lnTo>
                  <a:lnTo>
                    <a:pt x="9003" y="6521"/>
                  </a:lnTo>
                  <a:lnTo>
                    <a:pt x="8809" y="6716"/>
                  </a:lnTo>
                  <a:lnTo>
                    <a:pt x="8590" y="6935"/>
                  </a:lnTo>
                  <a:lnTo>
                    <a:pt x="8371" y="7154"/>
                  </a:lnTo>
                  <a:lnTo>
                    <a:pt x="8152" y="7373"/>
                  </a:lnTo>
                  <a:lnTo>
                    <a:pt x="8200" y="6740"/>
                  </a:lnTo>
                  <a:lnTo>
                    <a:pt x="8444" y="6570"/>
                  </a:lnTo>
                  <a:lnTo>
                    <a:pt x="8663" y="6400"/>
                  </a:lnTo>
                  <a:lnTo>
                    <a:pt x="9101" y="6035"/>
                  </a:lnTo>
                  <a:lnTo>
                    <a:pt x="9660" y="5573"/>
                  </a:lnTo>
                  <a:lnTo>
                    <a:pt x="9928" y="5329"/>
                  </a:lnTo>
                  <a:lnTo>
                    <a:pt x="10171" y="5062"/>
                  </a:lnTo>
                  <a:close/>
                  <a:moveTo>
                    <a:pt x="10488" y="5329"/>
                  </a:moveTo>
                  <a:lnTo>
                    <a:pt x="10731" y="5427"/>
                  </a:lnTo>
                  <a:lnTo>
                    <a:pt x="10999" y="5500"/>
                  </a:lnTo>
                  <a:lnTo>
                    <a:pt x="11510" y="5597"/>
                  </a:lnTo>
                  <a:lnTo>
                    <a:pt x="11850" y="5670"/>
                  </a:lnTo>
                  <a:lnTo>
                    <a:pt x="12167" y="5694"/>
                  </a:lnTo>
                  <a:lnTo>
                    <a:pt x="12824" y="5719"/>
                  </a:lnTo>
                  <a:lnTo>
                    <a:pt x="13529" y="5743"/>
                  </a:lnTo>
                  <a:lnTo>
                    <a:pt x="14235" y="5792"/>
                  </a:lnTo>
                  <a:lnTo>
                    <a:pt x="13505" y="6059"/>
                  </a:lnTo>
                  <a:lnTo>
                    <a:pt x="12799" y="6278"/>
                  </a:lnTo>
                  <a:lnTo>
                    <a:pt x="11339" y="6692"/>
                  </a:lnTo>
                  <a:lnTo>
                    <a:pt x="9612" y="7130"/>
                  </a:lnTo>
                  <a:lnTo>
                    <a:pt x="9149" y="7251"/>
                  </a:lnTo>
                  <a:lnTo>
                    <a:pt x="8663" y="7373"/>
                  </a:lnTo>
                  <a:lnTo>
                    <a:pt x="9101" y="6862"/>
                  </a:lnTo>
                  <a:lnTo>
                    <a:pt x="9758" y="6132"/>
                  </a:lnTo>
                  <a:lnTo>
                    <a:pt x="10098" y="5767"/>
                  </a:lnTo>
                  <a:lnTo>
                    <a:pt x="10439" y="5402"/>
                  </a:lnTo>
                  <a:lnTo>
                    <a:pt x="10488" y="5329"/>
                  </a:lnTo>
                  <a:close/>
                  <a:moveTo>
                    <a:pt x="6862" y="6886"/>
                  </a:moveTo>
                  <a:lnTo>
                    <a:pt x="7349" y="7422"/>
                  </a:lnTo>
                  <a:lnTo>
                    <a:pt x="7349" y="7422"/>
                  </a:lnTo>
                  <a:lnTo>
                    <a:pt x="6570" y="7203"/>
                  </a:lnTo>
                  <a:lnTo>
                    <a:pt x="6668" y="7105"/>
                  </a:lnTo>
                  <a:lnTo>
                    <a:pt x="6765" y="7008"/>
                  </a:lnTo>
                  <a:lnTo>
                    <a:pt x="6862" y="6911"/>
                  </a:lnTo>
                  <a:lnTo>
                    <a:pt x="6862" y="6886"/>
                  </a:lnTo>
                  <a:close/>
                  <a:moveTo>
                    <a:pt x="12386" y="6789"/>
                  </a:moveTo>
                  <a:lnTo>
                    <a:pt x="12483" y="6911"/>
                  </a:lnTo>
                  <a:lnTo>
                    <a:pt x="12629" y="7008"/>
                  </a:lnTo>
                  <a:lnTo>
                    <a:pt x="12775" y="7105"/>
                  </a:lnTo>
                  <a:lnTo>
                    <a:pt x="12921" y="7178"/>
                  </a:lnTo>
                  <a:lnTo>
                    <a:pt x="13432" y="7422"/>
                  </a:lnTo>
                  <a:lnTo>
                    <a:pt x="13140" y="7641"/>
                  </a:lnTo>
                  <a:lnTo>
                    <a:pt x="12970" y="7543"/>
                  </a:lnTo>
                  <a:lnTo>
                    <a:pt x="12799" y="7470"/>
                  </a:lnTo>
                  <a:lnTo>
                    <a:pt x="12483" y="7349"/>
                  </a:lnTo>
                  <a:lnTo>
                    <a:pt x="12045" y="7154"/>
                  </a:lnTo>
                  <a:lnTo>
                    <a:pt x="11826" y="7057"/>
                  </a:lnTo>
                  <a:lnTo>
                    <a:pt x="11607" y="7008"/>
                  </a:lnTo>
                  <a:lnTo>
                    <a:pt x="12386" y="6789"/>
                  </a:lnTo>
                  <a:close/>
                  <a:moveTo>
                    <a:pt x="11461" y="7057"/>
                  </a:moveTo>
                  <a:lnTo>
                    <a:pt x="11534" y="7154"/>
                  </a:lnTo>
                  <a:lnTo>
                    <a:pt x="11631" y="7251"/>
                  </a:lnTo>
                  <a:lnTo>
                    <a:pt x="11850" y="7397"/>
                  </a:lnTo>
                  <a:lnTo>
                    <a:pt x="12069" y="7519"/>
                  </a:lnTo>
                  <a:lnTo>
                    <a:pt x="12313" y="7641"/>
                  </a:lnTo>
                  <a:lnTo>
                    <a:pt x="12532" y="7762"/>
                  </a:lnTo>
                  <a:lnTo>
                    <a:pt x="12799" y="7908"/>
                  </a:lnTo>
                  <a:lnTo>
                    <a:pt x="12483" y="8152"/>
                  </a:lnTo>
                  <a:lnTo>
                    <a:pt x="12410" y="8054"/>
                  </a:lnTo>
                  <a:lnTo>
                    <a:pt x="12337" y="7981"/>
                  </a:lnTo>
                  <a:lnTo>
                    <a:pt x="12240" y="7908"/>
                  </a:lnTo>
                  <a:lnTo>
                    <a:pt x="12118" y="7860"/>
                  </a:lnTo>
                  <a:lnTo>
                    <a:pt x="11875" y="7762"/>
                  </a:lnTo>
                  <a:lnTo>
                    <a:pt x="11656" y="7689"/>
                  </a:lnTo>
                  <a:lnTo>
                    <a:pt x="11145" y="7470"/>
                  </a:lnTo>
                  <a:lnTo>
                    <a:pt x="10901" y="7349"/>
                  </a:lnTo>
                  <a:lnTo>
                    <a:pt x="10634" y="7251"/>
                  </a:lnTo>
                  <a:lnTo>
                    <a:pt x="11437" y="7057"/>
                  </a:lnTo>
                  <a:close/>
                  <a:moveTo>
                    <a:pt x="10439" y="7324"/>
                  </a:moveTo>
                  <a:lnTo>
                    <a:pt x="10512" y="7422"/>
                  </a:lnTo>
                  <a:lnTo>
                    <a:pt x="10609" y="7495"/>
                  </a:lnTo>
                  <a:lnTo>
                    <a:pt x="10828" y="7665"/>
                  </a:lnTo>
                  <a:lnTo>
                    <a:pt x="11047" y="7787"/>
                  </a:lnTo>
                  <a:lnTo>
                    <a:pt x="11291" y="7884"/>
                  </a:lnTo>
                  <a:lnTo>
                    <a:pt x="11996" y="8176"/>
                  </a:lnTo>
                  <a:lnTo>
                    <a:pt x="12167" y="8249"/>
                  </a:lnTo>
                  <a:lnTo>
                    <a:pt x="12215" y="8273"/>
                  </a:lnTo>
                  <a:lnTo>
                    <a:pt x="12288" y="8298"/>
                  </a:lnTo>
                  <a:lnTo>
                    <a:pt x="11996" y="8541"/>
                  </a:lnTo>
                  <a:lnTo>
                    <a:pt x="11972" y="8541"/>
                  </a:lnTo>
                  <a:lnTo>
                    <a:pt x="11583" y="8444"/>
                  </a:lnTo>
                  <a:lnTo>
                    <a:pt x="11218" y="8322"/>
                  </a:lnTo>
                  <a:lnTo>
                    <a:pt x="10853" y="8152"/>
                  </a:lnTo>
                  <a:lnTo>
                    <a:pt x="10512" y="7957"/>
                  </a:lnTo>
                  <a:lnTo>
                    <a:pt x="10098" y="7714"/>
                  </a:lnTo>
                  <a:lnTo>
                    <a:pt x="9879" y="7592"/>
                  </a:lnTo>
                  <a:lnTo>
                    <a:pt x="9660" y="7495"/>
                  </a:lnTo>
                  <a:lnTo>
                    <a:pt x="10439" y="7324"/>
                  </a:lnTo>
                  <a:close/>
                  <a:moveTo>
                    <a:pt x="8225" y="8103"/>
                  </a:moveTo>
                  <a:lnTo>
                    <a:pt x="8638" y="8249"/>
                  </a:lnTo>
                  <a:lnTo>
                    <a:pt x="9028" y="8419"/>
                  </a:lnTo>
                  <a:lnTo>
                    <a:pt x="8930" y="8517"/>
                  </a:lnTo>
                  <a:lnTo>
                    <a:pt x="8784" y="8638"/>
                  </a:lnTo>
                  <a:lnTo>
                    <a:pt x="8711" y="8711"/>
                  </a:lnTo>
                  <a:lnTo>
                    <a:pt x="8687" y="8784"/>
                  </a:lnTo>
                  <a:lnTo>
                    <a:pt x="8225" y="8103"/>
                  </a:lnTo>
                  <a:close/>
                  <a:moveTo>
                    <a:pt x="7689" y="8663"/>
                  </a:moveTo>
                  <a:lnTo>
                    <a:pt x="7714" y="9003"/>
                  </a:lnTo>
                  <a:lnTo>
                    <a:pt x="7689" y="9003"/>
                  </a:lnTo>
                  <a:lnTo>
                    <a:pt x="7519" y="8930"/>
                  </a:lnTo>
                  <a:lnTo>
                    <a:pt x="7665" y="8687"/>
                  </a:lnTo>
                  <a:lnTo>
                    <a:pt x="7689" y="8663"/>
                  </a:lnTo>
                  <a:close/>
                  <a:moveTo>
                    <a:pt x="9344" y="7592"/>
                  </a:moveTo>
                  <a:lnTo>
                    <a:pt x="9612" y="7787"/>
                  </a:lnTo>
                  <a:lnTo>
                    <a:pt x="9904" y="7981"/>
                  </a:lnTo>
                  <a:lnTo>
                    <a:pt x="10463" y="8322"/>
                  </a:lnTo>
                  <a:lnTo>
                    <a:pt x="10755" y="8492"/>
                  </a:lnTo>
                  <a:lnTo>
                    <a:pt x="11047" y="8638"/>
                  </a:lnTo>
                  <a:lnTo>
                    <a:pt x="11364" y="8760"/>
                  </a:lnTo>
                  <a:lnTo>
                    <a:pt x="11680" y="8833"/>
                  </a:lnTo>
                  <a:lnTo>
                    <a:pt x="11510" y="9003"/>
                  </a:lnTo>
                  <a:lnTo>
                    <a:pt x="11485" y="9028"/>
                  </a:lnTo>
                  <a:lnTo>
                    <a:pt x="10463" y="8565"/>
                  </a:lnTo>
                  <a:lnTo>
                    <a:pt x="9952" y="8371"/>
                  </a:lnTo>
                  <a:lnTo>
                    <a:pt x="9417" y="8176"/>
                  </a:lnTo>
                  <a:lnTo>
                    <a:pt x="8979" y="7981"/>
                  </a:lnTo>
                  <a:lnTo>
                    <a:pt x="8736" y="7884"/>
                  </a:lnTo>
                  <a:lnTo>
                    <a:pt x="8468" y="7811"/>
                  </a:lnTo>
                  <a:lnTo>
                    <a:pt x="8906" y="7714"/>
                  </a:lnTo>
                  <a:lnTo>
                    <a:pt x="9344" y="7592"/>
                  </a:lnTo>
                  <a:close/>
                  <a:moveTo>
                    <a:pt x="9368" y="8565"/>
                  </a:moveTo>
                  <a:lnTo>
                    <a:pt x="9733" y="8687"/>
                  </a:lnTo>
                  <a:lnTo>
                    <a:pt x="9660" y="8760"/>
                  </a:lnTo>
                  <a:lnTo>
                    <a:pt x="9198" y="9076"/>
                  </a:lnTo>
                  <a:lnTo>
                    <a:pt x="9101" y="9149"/>
                  </a:lnTo>
                  <a:lnTo>
                    <a:pt x="9003" y="9247"/>
                  </a:lnTo>
                  <a:lnTo>
                    <a:pt x="8760" y="8906"/>
                  </a:lnTo>
                  <a:lnTo>
                    <a:pt x="8784" y="8906"/>
                  </a:lnTo>
                  <a:lnTo>
                    <a:pt x="8930" y="8809"/>
                  </a:lnTo>
                  <a:lnTo>
                    <a:pt x="9052" y="8711"/>
                  </a:lnTo>
                  <a:lnTo>
                    <a:pt x="9174" y="8638"/>
                  </a:lnTo>
                  <a:lnTo>
                    <a:pt x="9344" y="8590"/>
                  </a:lnTo>
                  <a:lnTo>
                    <a:pt x="9368" y="8565"/>
                  </a:lnTo>
                  <a:close/>
                  <a:moveTo>
                    <a:pt x="828" y="6181"/>
                  </a:moveTo>
                  <a:lnTo>
                    <a:pt x="1168" y="6302"/>
                  </a:lnTo>
                  <a:lnTo>
                    <a:pt x="1533" y="6400"/>
                  </a:lnTo>
                  <a:lnTo>
                    <a:pt x="2239" y="6546"/>
                  </a:lnTo>
                  <a:lnTo>
                    <a:pt x="2507" y="6570"/>
                  </a:lnTo>
                  <a:lnTo>
                    <a:pt x="2750" y="6594"/>
                  </a:lnTo>
                  <a:lnTo>
                    <a:pt x="3018" y="6619"/>
                  </a:lnTo>
                  <a:lnTo>
                    <a:pt x="3285" y="6643"/>
                  </a:lnTo>
                  <a:lnTo>
                    <a:pt x="4356" y="6911"/>
                  </a:lnTo>
                  <a:lnTo>
                    <a:pt x="5159" y="7081"/>
                  </a:lnTo>
                  <a:lnTo>
                    <a:pt x="5938" y="7300"/>
                  </a:lnTo>
                  <a:lnTo>
                    <a:pt x="7519" y="7762"/>
                  </a:lnTo>
                  <a:lnTo>
                    <a:pt x="6546" y="8273"/>
                  </a:lnTo>
                  <a:lnTo>
                    <a:pt x="5548" y="8736"/>
                  </a:lnTo>
                  <a:lnTo>
                    <a:pt x="4697" y="9076"/>
                  </a:lnTo>
                  <a:lnTo>
                    <a:pt x="4453" y="9198"/>
                  </a:lnTo>
                  <a:lnTo>
                    <a:pt x="4332" y="9271"/>
                  </a:lnTo>
                  <a:lnTo>
                    <a:pt x="4234" y="9368"/>
                  </a:lnTo>
                  <a:lnTo>
                    <a:pt x="4210" y="9320"/>
                  </a:lnTo>
                  <a:lnTo>
                    <a:pt x="3991" y="9003"/>
                  </a:lnTo>
                  <a:lnTo>
                    <a:pt x="3748" y="8687"/>
                  </a:lnTo>
                  <a:lnTo>
                    <a:pt x="3456" y="8395"/>
                  </a:lnTo>
                  <a:lnTo>
                    <a:pt x="3164" y="8127"/>
                  </a:lnTo>
                  <a:lnTo>
                    <a:pt x="2531" y="7616"/>
                  </a:lnTo>
                  <a:lnTo>
                    <a:pt x="2239" y="7373"/>
                  </a:lnTo>
                  <a:lnTo>
                    <a:pt x="1947" y="7105"/>
                  </a:lnTo>
                  <a:lnTo>
                    <a:pt x="1728" y="6911"/>
                  </a:lnTo>
                  <a:lnTo>
                    <a:pt x="1485" y="6716"/>
                  </a:lnTo>
                  <a:lnTo>
                    <a:pt x="1047" y="6375"/>
                  </a:lnTo>
                  <a:lnTo>
                    <a:pt x="828" y="6181"/>
                  </a:lnTo>
                  <a:close/>
                  <a:moveTo>
                    <a:pt x="10098" y="8833"/>
                  </a:moveTo>
                  <a:lnTo>
                    <a:pt x="10658" y="9076"/>
                  </a:lnTo>
                  <a:lnTo>
                    <a:pt x="10366" y="9247"/>
                  </a:lnTo>
                  <a:lnTo>
                    <a:pt x="10098" y="9393"/>
                  </a:lnTo>
                  <a:lnTo>
                    <a:pt x="9758" y="9612"/>
                  </a:lnTo>
                  <a:lnTo>
                    <a:pt x="9612" y="9758"/>
                  </a:lnTo>
                  <a:lnTo>
                    <a:pt x="9466" y="9904"/>
                  </a:lnTo>
                  <a:lnTo>
                    <a:pt x="9125" y="9417"/>
                  </a:lnTo>
                  <a:lnTo>
                    <a:pt x="9198" y="9393"/>
                  </a:lnTo>
                  <a:lnTo>
                    <a:pt x="9271" y="9368"/>
                  </a:lnTo>
                  <a:lnTo>
                    <a:pt x="9417" y="9271"/>
                  </a:lnTo>
                  <a:lnTo>
                    <a:pt x="9660" y="9101"/>
                  </a:lnTo>
                  <a:lnTo>
                    <a:pt x="10098" y="8857"/>
                  </a:lnTo>
                  <a:lnTo>
                    <a:pt x="10098" y="8833"/>
                  </a:lnTo>
                  <a:close/>
                  <a:moveTo>
                    <a:pt x="7324" y="9174"/>
                  </a:moveTo>
                  <a:lnTo>
                    <a:pt x="7446" y="9222"/>
                  </a:lnTo>
                  <a:lnTo>
                    <a:pt x="7519" y="9295"/>
                  </a:lnTo>
                  <a:lnTo>
                    <a:pt x="7738" y="9393"/>
                  </a:lnTo>
                  <a:lnTo>
                    <a:pt x="7738" y="9855"/>
                  </a:lnTo>
                  <a:lnTo>
                    <a:pt x="7738" y="10001"/>
                  </a:lnTo>
                  <a:lnTo>
                    <a:pt x="7495" y="9855"/>
                  </a:lnTo>
                  <a:lnTo>
                    <a:pt x="7251" y="9733"/>
                  </a:lnTo>
                  <a:lnTo>
                    <a:pt x="7105" y="9685"/>
                  </a:lnTo>
                  <a:lnTo>
                    <a:pt x="6984" y="9660"/>
                  </a:lnTo>
                  <a:lnTo>
                    <a:pt x="7324" y="9174"/>
                  </a:lnTo>
                  <a:close/>
                  <a:moveTo>
                    <a:pt x="6911" y="9758"/>
                  </a:moveTo>
                  <a:lnTo>
                    <a:pt x="7008" y="9879"/>
                  </a:lnTo>
                  <a:lnTo>
                    <a:pt x="7130" y="10001"/>
                  </a:lnTo>
                  <a:lnTo>
                    <a:pt x="7373" y="10196"/>
                  </a:lnTo>
                  <a:lnTo>
                    <a:pt x="7543" y="10317"/>
                  </a:lnTo>
                  <a:lnTo>
                    <a:pt x="7762" y="10415"/>
                  </a:lnTo>
                  <a:lnTo>
                    <a:pt x="7762" y="10926"/>
                  </a:lnTo>
                  <a:lnTo>
                    <a:pt x="7470" y="10707"/>
                  </a:lnTo>
                  <a:lnTo>
                    <a:pt x="7203" y="10488"/>
                  </a:lnTo>
                  <a:lnTo>
                    <a:pt x="7057" y="10415"/>
                  </a:lnTo>
                  <a:lnTo>
                    <a:pt x="6911" y="10317"/>
                  </a:lnTo>
                  <a:lnTo>
                    <a:pt x="6741" y="10269"/>
                  </a:lnTo>
                  <a:lnTo>
                    <a:pt x="6570" y="10244"/>
                  </a:lnTo>
                  <a:lnTo>
                    <a:pt x="6911" y="9758"/>
                  </a:lnTo>
                  <a:close/>
                  <a:moveTo>
                    <a:pt x="11072" y="9271"/>
                  </a:moveTo>
                  <a:lnTo>
                    <a:pt x="11291" y="9368"/>
                  </a:lnTo>
                  <a:lnTo>
                    <a:pt x="11266" y="9490"/>
                  </a:lnTo>
                  <a:lnTo>
                    <a:pt x="11266" y="9612"/>
                  </a:lnTo>
                  <a:lnTo>
                    <a:pt x="11096" y="9685"/>
                  </a:lnTo>
                  <a:lnTo>
                    <a:pt x="10950" y="9782"/>
                  </a:lnTo>
                  <a:lnTo>
                    <a:pt x="10658" y="9977"/>
                  </a:lnTo>
                  <a:lnTo>
                    <a:pt x="10293" y="10220"/>
                  </a:lnTo>
                  <a:lnTo>
                    <a:pt x="10123" y="10366"/>
                  </a:lnTo>
                  <a:lnTo>
                    <a:pt x="10050" y="10439"/>
                  </a:lnTo>
                  <a:lnTo>
                    <a:pt x="10001" y="10536"/>
                  </a:lnTo>
                  <a:lnTo>
                    <a:pt x="10001" y="10585"/>
                  </a:lnTo>
                  <a:lnTo>
                    <a:pt x="10025" y="10609"/>
                  </a:lnTo>
                  <a:lnTo>
                    <a:pt x="10123" y="10609"/>
                  </a:lnTo>
                  <a:lnTo>
                    <a:pt x="10220" y="10585"/>
                  </a:lnTo>
                  <a:lnTo>
                    <a:pt x="10390" y="10512"/>
                  </a:lnTo>
                  <a:lnTo>
                    <a:pt x="10561" y="10390"/>
                  </a:lnTo>
                  <a:lnTo>
                    <a:pt x="10731" y="10269"/>
                  </a:lnTo>
                  <a:lnTo>
                    <a:pt x="10999" y="10074"/>
                  </a:lnTo>
                  <a:lnTo>
                    <a:pt x="11291" y="9904"/>
                  </a:lnTo>
                  <a:lnTo>
                    <a:pt x="11339" y="10171"/>
                  </a:lnTo>
                  <a:lnTo>
                    <a:pt x="11412" y="10390"/>
                  </a:lnTo>
                  <a:lnTo>
                    <a:pt x="11145" y="10488"/>
                  </a:lnTo>
                  <a:lnTo>
                    <a:pt x="10877" y="10634"/>
                  </a:lnTo>
                  <a:lnTo>
                    <a:pt x="10731" y="10682"/>
                  </a:lnTo>
                  <a:lnTo>
                    <a:pt x="10561" y="10804"/>
                  </a:lnTo>
                  <a:lnTo>
                    <a:pt x="10415" y="10926"/>
                  </a:lnTo>
                  <a:lnTo>
                    <a:pt x="10342" y="10999"/>
                  </a:lnTo>
                  <a:lnTo>
                    <a:pt x="10317" y="11072"/>
                  </a:lnTo>
                  <a:lnTo>
                    <a:pt x="9879" y="10463"/>
                  </a:lnTo>
                  <a:lnTo>
                    <a:pt x="9587" y="10050"/>
                  </a:lnTo>
                  <a:lnTo>
                    <a:pt x="9733" y="10001"/>
                  </a:lnTo>
                  <a:lnTo>
                    <a:pt x="9904" y="9928"/>
                  </a:lnTo>
                  <a:lnTo>
                    <a:pt x="10196" y="9758"/>
                  </a:lnTo>
                  <a:lnTo>
                    <a:pt x="10634" y="9514"/>
                  </a:lnTo>
                  <a:lnTo>
                    <a:pt x="11047" y="9295"/>
                  </a:lnTo>
                  <a:lnTo>
                    <a:pt x="11072" y="9271"/>
                  </a:lnTo>
                  <a:close/>
                  <a:moveTo>
                    <a:pt x="11534" y="10780"/>
                  </a:moveTo>
                  <a:lnTo>
                    <a:pt x="11656" y="11193"/>
                  </a:lnTo>
                  <a:lnTo>
                    <a:pt x="11631" y="11193"/>
                  </a:lnTo>
                  <a:lnTo>
                    <a:pt x="11437" y="11364"/>
                  </a:lnTo>
                  <a:lnTo>
                    <a:pt x="11218" y="11510"/>
                  </a:lnTo>
                  <a:lnTo>
                    <a:pt x="11023" y="11631"/>
                  </a:lnTo>
                  <a:lnTo>
                    <a:pt x="10828" y="11753"/>
                  </a:lnTo>
                  <a:lnTo>
                    <a:pt x="10804" y="11777"/>
                  </a:lnTo>
                  <a:lnTo>
                    <a:pt x="10439" y="11242"/>
                  </a:lnTo>
                  <a:lnTo>
                    <a:pt x="10512" y="11242"/>
                  </a:lnTo>
                  <a:lnTo>
                    <a:pt x="10585" y="11218"/>
                  </a:lnTo>
                  <a:lnTo>
                    <a:pt x="10731" y="11145"/>
                  </a:lnTo>
                  <a:lnTo>
                    <a:pt x="10999" y="10974"/>
                  </a:lnTo>
                  <a:lnTo>
                    <a:pt x="11534" y="10780"/>
                  </a:lnTo>
                  <a:close/>
                  <a:moveTo>
                    <a:pt x="6522" y="10342"/>
                  </a:moveTo>
                  <a:lnTo>
                    <a:pt x="6668" y="10439"/>
                  </a:lnTo>
                  <a:lnTo>
                    <a:pt x="6838" y="10561"/>
                  </a:lnTo>
                  <a:lnTo>
                    <a:pt x="7105" y="10853"/>
                  </a:lnTo>
                  <a:lnTo>
                    <a:pt x="7251" y="10999"/>
                  </a:lnTo>
                  <a:lnTo>
                    <a:pt x="7397" y="11120"/>
                  </a:lnTo>
                  <a:lnTo>
                    <a:pt x="7568" y="11218"/>
                  </a:lnTo>
                  <a:lnTo>
                    <a:pt x="7738" y="11291"/>
                  </a:lnTo>
                  <a:lnTo>
                    <a:pt x="7762" y="11291"/>
                  </a:lnTo>
                  <a:lnTo>
                    <a:pt x="7762" y="12021"/>
                  </a:lnTo>
                  <a:lnTo>
                    <a:pt x="7665" y="11948"/>
                  </a:lnTo>
                  <a:lnTo>
                    <a:pt x="7568" y="11875"/>
                  </a:lnTo>
                  <a:lnTo>
                    <a:pt x="7397" y="11704"/>
                  </a:lnTo>
                  <a:lnTo>
                    <a:pt x="7057" y="11364"/>
                  </a:lnTo>
                  <a:lnTo>
                    <a:pt x="6862" y="11193"/>
                  </a:lnTo>
                  <a:lnTo>
                    <a:pt x="6619" y="11072"/>
                  </a:lnTo>
                  <a:lnTo>
                    <a:pt x="6376" y="10999"/>
                  </a:lnTo>
                  <a:lnTo>
                    <a:pt x="6132" y="10926"/>
                  </a:lnTo>
                  <a:lnTo>
                    <a:pt x="6522" y="10342"/>
                  </a:lnTo>
                  <a:close/>
                  <a:moveTo>
                    <a:pt x="11753" y="11510"/>
                  </a:moveTo>
                  <a:lnTo>
                    <a:pt x="11826" y="11802"/>
                  </a:lnTo>
                  <a:lnTo>
                    <a:pt x="11704" y="11826"/>
                  </a:lnTo>
                  <a:lnTo>
                    <a:pt x="11607" y="11899"/>
                  </a:lnTo>
                  <a:lnTo>
                    <a:pt x="11412" y="12021"/>
                  </a:lnTo>
                  <a:lnTo>
                    <a:pt x="11291" y="12167"/>
                  </a:lnTo>
                  <a:lnTo>
                    <a:pt x="11218" y="12240"/>
                  </a:lnTo>
                  <a:lnTo>
                    <a:pt x="11193" y="12313"/>
                  </a:lnTo>
                  <a:lnTo>
                    <a:pt x="10901" y="11899"/>
                  </a:lnTo>
                  <a:lnTo>
                    <a:pt x="11120" y="11850"/>
                  </a:lnTo>
                  <a:lnTo>
                    <a:pt x="11339" y="11777"/>
                  </a:lnTo>
                  <a:lnTo>
                    <a:pt x="11558" y="11656"/>
                  </a:lnTo>
                  <a:lnTo>
                    <a:pt x="11753" y="11510"/>
                  </a:lnTo>
                  <a:close/>
                  <a:moveTo>
                    <a:pt x="6059" y="11047"/>
                  </a:moveTo>
                  <a:lnTo>
                    <a:pt x="6303" y="11218"/>
                  </a:lnTo>
                  <a:lnTo>
                    <a:pt x="6546" y="11388"/>
                  </a:lnTo>
                  <a:lnTo>
                    <a:pt x="6789" y="11583"/>
                  </a:lnTo>
                  <a:lnTo>
                    <a:pt x="6984" y="11802"/>
                  </a:lnTo>
                  <a:lnTo>
                    <a:pt x="7251" y="12069"/>
                  </a:lnTo>
                  <a:lnTo>
                    <a:pt x="7397" y="12215"/>
                  </a:lnTo>
                  <a:lnTo>
                    <a:pt x="7543" y="12313"/>
                  </a:lnTo>
                  <a:lnTo>
                    <a:pt x="7276" y="12459"/>
                  </a:lnTo>
                  <a:lnTo>
                    <a:pt x="7154" y="12386"/>
                  </a:lnTo>
                  <a:lnTo>
                    <a:pt x="7008" y="12337"/>
                  </a:lnTo>
                  <a:lnTo>
                    <a:pt x="6765" y="12215"/>
                  </a:lnTo>
                  <a:lnTo>
                    <a:pt x="6522" y="12069"/>
                  </a:lnTo>
                  <a:lnTo>
                    <a:pt x="6327" y="11948"/>
                  </a:lnTo>
                  <a:lnTo>
                    <a:pt x="6157" y="11802"/>
                  </a:lnTo>
                  <a:lnTo>
                    <a:pt x="5962" y="11656"/>
                  </a:lnTo>
                  <a:lnTo>
                    <a:pt x="5767" y="11534"/>
                  </a:lnTo>
                  <a:lnTo>
                    <a:pt x="6059" y="11047"/>
                  </a:lnTo>
                  <a:close/>
                  <a:moveTo>
                    <a:pt x="5670" y="11680"/>
                  </a:moveTo>
                  <a:lnTo>
                    <a:pt x="5719" y="11777"/>
                  </a:lnTo>
                  <a:lnTo>
                    <a:pt x="5792" y="11850"/>
                  </a:lnTo>
                  <a:lnTo>
                    <a:pt x="5938" y="12021"/>
                  </a:lnTo>
                  <a:lnTo>
                    <a:pt x="6108" y="12167"/>
                  </a:lnTo>
                  <a:lnTo>
                    <a:pt x="6278" y="12288"/>
                  </a:lnTo>
                  <a:lnTo>
                    <a:pt x="6546" y="12483"/>
                  </a:lnTo>
                  <a:lnTo>
                    <a:pt x="6716" y="12580"/>
                  </a:lnTo>
                  <a:lnTo>
                    <a:pt x="6887" y="12678"/>
                  </a:lnTo>
                  <a:lnTo>
                    <a:pt x="6522" y="12848"/>
                  </a:lnTo>
                  <a:lnTo>
                    <a:pt x="6230" y="12653"/>
                  </a:lnTo>
                  <a:lnTo>
                    <a:pt x="5938" y="12434"/>
                  </a:lnTo>
                  <a:lnTo>
                    <a:pt x="5694" y="12215"/>
                  </a:lnTo>
                  <a:lnTo>
                    <a:pt x="5475" y="12021"/>
                  </a:lnTo>
                  <a:lnTo>
                    <a:pt x="5621" y="11777"/>
                  </a:lnTo>
                  <a:lnTo>
                    <a:pt x="5670" y="11680"/>
                  </a:lnTo>
                  <a:close/>
                  <a:moveTo>
                    <a:pt x="11899" y="12094"/>
                  </a:moveTo>
                  <a:lnTo>
                    <a:pt x="12021" y="12605"/>
                  </a:lnTo>
                  <a:lnTo>
                    <a:pt x="11899" y="12726"/>
                  </a:lnTo>
                  <a:lnTo>
                    <a:pt x="11777" y="12848"/>
                  </a:lnTo>
                  <a:lnTo>
                    <a:pt x="11729" y="12921"/>
                  </a:lnTo>
                  <a:lnTo>
                    <a:pt x="11680" y="12994"/>
                  </a:lnTo>
                  <a:lnTo>
                    <a:pt x="11680" y="13018"/>
                  </a:lnTo>
                  <a:lnTo>
                    <a:pt x="11266" y="12434"/>
                  </a:lnTo>
                  <a:lnTo>
                    <a:pt x="11412" y="12386"/>
                  </a:lnTo>
                  <a:lnTo>
                    <a:pt x="11558" y="12313"/>
                  </a:lnTo>
                  <a:lnTo>
                    <a:pt x="11729" y="12215"/>
                  </a:lnTo>
                  <a:lnTo>
                    <a:pt x="11899" y="12094"/>
                  </a:lnTo>
                  <a:close/>
                  <a:moveTo>
                    <a:pt x="5329" y="12240"/>
                  </a:moveTo>
                  <a:lnTo>
                    <a:pt x="5402" y="12361"/>
                  </a:lnTo>
                  <a:lnTo>
                    <a:pt x="5500" y="12483"/>
                  </a:lnTo>
                  <a:lnTo>
                    <a:pt x="5670" y="12678"/>
                  </a:lnTo>
                  <a:lnTo>
                    <a:pt x="5913" y="12897"/>
                  </a:lnTo>
                  <a:lnTo>
                    <a:pt x="6157" y="13067"/>
                  </a:lnTo>
                  <a:lnTo>
                    <a:pt x="5743" y="13335"/>
                  </a:lnTo>
                  <a:lnTo>
                    <a:pt x="5646" y="13310"/>
                  </a:lnTo>
                  <a:lnTo>
                    <a:pt x="5475" y="13237"/>
                  </a:lnTo>
                  <a:lnTo>
                    <a:pt x="5305" y="13164"/>
                  </a:lnTo>
                  <a:lnTo>
                    <a:pt x="5135" y="13043"/>
                  </a:lnTo>
                  <a:lnTo>
                    <a:pt x="4940" y="12970"/>
                  </a:lnTo>
                  <a:lnTo>
                    <a:pt x="4891" y="12945"/>
                  </a:lnTo>
                  <a:lnTo>
                    <a:pt x="5110" y="12605"/>
                  </a:lnTo>
                  <a:lnTo>
                    <a:pt x="5329" y="12240"/>
                  </a:lnTo>
                  <a:close/>
                  <a:moveTo>
                    <a:pt x="12094" y="13043"/>
                  </a:moveTo>
                  <a:lnTo>
                    <a:pt x="12215" y="13748"/>
                  </a:lnTo>
                  <a:lnTo>
                    <a:pt x="11802" y="13189"/>
                  </a:lnTo>
                  <a:lnTo>
                    <a:pt x="11850" y="13189"/>
                  </a:lnTo>
                  <a:lnTo>
                    <a:pt x="11923" y="13164"/>
                  </a:lnTo>
                  <a:lnTo>
                    <a:pt x="11972" y="13140"/>
                  </a:lnTo>
                  <a:lnTo>
                    <a:pt x="12094" y="13043"/>
                  </a:lnTo>
                  <a:close/>
                  <a:moveTo>
                    <a:pt x="4745" y="13140"/>
                  </a:moveTo>
                  <a:lnTo>
                    <a:pt x="4891" y="13310"/>
                  </a:lnTo>
                  <a:lnTo>
                    <a:pt x="5062" y="13456"/>
                  </a:lnTo>
                  <a:lnTo>
                    <a:pt x="5305" y="13602"/>
                  </a:lnTo>
                  <a:lnTo>
                    <a:pt x="4964" y="13846"/>
                  </a:lnTo>
                  <a:lnTo>
                    <a:pt x="4891" y="13773"/>
                  </a:lnTo>
                  <a:lnTo>
                    <a:pt x="4818" y="13700"/>
                  </a:lnTo>
                  <a:lnTo>
                    <a:pt x="4648" y="13627"/>
                  </a:lnTo>
                  <a:lnTo>
                    <a:pt x="4551" y="13554"/>
                  </a:lnTo>
                  <a:lnTo>
                    <a:pt x="4405" y="13529"/>
                  </a:lnTo>
                  <a:lnTo>
                    <a:pt x="4575" y="13335"/>
                  </a:lnTo>
                  <a:lnTo>
                    <a:pt x="4745" y="13140"/>
                  </a:lnTo>
                  <a:close/>
                  <a:moveTo>
                    <a:pt x="8200" y="8833"/>
                  </a:moveTo>
                  <a:lnTo>
                    <a:pt x="8371" y="9076"/>
                  </a:lnTo>
                  <a:lnTo>
                    <a:pt x="8663" y="9514"/>
                  </a:lnTo>
                  <a:lnTo>
                    <a:pt x="8979" y="9928"/>
                  </a:lnTo>
                  <a:lnTo>
                    <a:pt x="9587" y="10780"/>
                  </a:lnTo>
                  <a:lnTo>
                    <a:pt x="10171" y="11583"/>
                  </a:lnTo>
                  <a:lnTo>
                    <a:pt x="10731" y="12410"/>
                  </a:lnTo>
                  <a:lnTo>
                    <a:pt x="11291" y="13213"/>
                  </a:lnTo>
                  <a:lnTo>
                    <a:pt x="11850" y="13992"/>
                  </a:lnTo>
                  <a:lnTo>
                    <a:pt x="11729" y="13943"/>
                  </a:lnTo>
                  <a:lnTo>
                    <a:pt x="11072" y="13554"/>
                  </a:lnTo>
                  <a:lnTo>
                    <a:pt x="10415" y="13189"/>
                  </a:lnTo>
                  <a:lnTo>
                    <a:pt x="9831" y="12921"/>
                  </a:lnTo>
                  <a:lnTo>
                    <a:pt x="9539" y="12799"/>
                  </a:lnTo>
                  <a:lnTo>
                    <a:pt x="9222" y="12678"/>
                  </a:lnTo>
                  <a:lnTo>
                    <a:pt x="8760" y="12507"/>
                  </a:lnTo>
                  <a:lnTo>
                    <a:pt x="8517" y="12410"/>
                  </a:lnTo>
                  <a:lnTo>
                    <a:pt x="8273" y="12337"/>
                  </a:lnTo>
                  <a:lnTo>
                    <a:pt x="8273" y="12288"/>
                  </a:lnTo>
                  <a:lnTo>
                    <a:pt x="8322" y="11996"/>
                  </a:lnTo>
                  <a:lnTo>
                    <a:pt x="8346" y="11680"/>
                  </a:lnTo>
                  <a:lnTo>
                    <a:pt x="8346" y="11388"/>
                  </a:lnTo>
                  <a:lnTo>
                    <a:pt x="8322" y="11072"/>
                  </a:lnTo>
                  <a:lnTo>
                    <a:pt x="8273" y="10463"/>
                  </a:lnTo>
                  <a:lnTo>
                    <a:pt x="8225" y="9855"/>
                  </a:lnTo>
                  <a:lnTo>
                    <a:pt x="8200" y="8833"/>
                  </a:lnTo>
                  <a:close/>
                  <a:moveTo>
                    <a:pt x="7324" y="8346"/>
                  </a:moveTo>
                  <a:lnTo>
                    <a:pt x="6935" y="8906"/>
                  </a:lnTo>
                  <a:lnTo>
                    <a:pt x="6570" y="9441"/>
                  </a:lnTo>
                  <a:lnTo>
                    <a:pt x="5962" y="10439"/>
                  </a:lnTo>
                  <a:lnTo>
                    <a:pt x="5354" y="11437"/>
                  </a:lnTo>
                  <a:lnTo>
                    <a:pt x="4818" y="12386"/>
                  </a:lnTo>
                  <a:lnTo>
                    <a:pt x="4502" y="12848"/>
                  </a:lnTo>
                  <a:lnTo>
                    <a:pt x="4356" y="13067"/>
                  </a:lnTo>
                  <a:lnTo>
                    <a:pt x="4161" y="13286"/>
                  </a:lnTo>
                  <a:lnTo>
                    <a:pt x="3967" y="13529"/>
                  </a:lnTo>
                  <a:lnTo>
                    <a:pt x="3796" y="13773"/>
                  </a:lnTo>
                  <a:lnTo>
                    <a:pt x="3650" y="14040"/>
                  </a:lnTo>
                  <a:lnTo>
                    <a:pt x="3504" y="14308"/>
                  </a:lnTo>
                  <a:lnTo>
                    <a:pt x="3577" y="13578"/>
                  </a:lnTo>
                  <a:lnTo>
                    <a:pt x="3699" y="12897"/>
                  </a:lnTo>
                  <a:lnTo>
                    <a:pt x="3821" y="12215"/>
                  </a:lnTo>
                  <a:lnTo>
                    <a:pt x="3967" y="11558"/>
                  </a:lnTo>
                  <a:lnTo>
                    <a:pt x="4113" y="10926"/>
                  </a:lnTo>
                  <a:lnTo>
                    <a:pt x="4234" y="10269"/>
                  </a:lnTo>
                  <a:lnTo>
                    <a:pt x="4332" y="9612"/>
                  </a:lnTo>
                  <a:lnTo>
                    <a:pt x="4307" y="9539"/>
                  </a:lnTo>
                  <a:lnTo>
                    <a:pt x="4453" y="9587"/>
                  </a:lnTo>
                  <a:lnTo>
                    <a:pt x="4624" y="9563"/>
                  </a:lnTo>
                  <a:lnTo>
                    <a:pt x="4818" y="9514"/>
                  </a:lnTo>
                  <a:lnTo>
                    <a:pt x="5013" y="9441"/>
                  </a:lnTo>
                  <a:lnTo>
                    <a:pt x="5354" y="9271"/>
                  </a:lnTo>
                  <a:lnTo>
                    <a:pt x="5646" y="9149"/>
                  </a:lnTo>
                  <a:lnTo>
                    <a:pt x="6497" y="8760"/>
                  </a:lnTo>
                  <a:lnTo>
                    <a:pt x="7324" y="8346"/>
                  </a:lnTo>
                  <a:close/>
                  <a:moveTo>
                    <a:pt x="4234" y="13700"/>
                  </a:moveTo>
                  <a:lnTo>
                    <a:pt x="4307" y="13773"/>
                  </a:lnTo>
                  <a:lnTo>
                    <a:pt x="4380" y="13821"/>
                  </a:lnTo>
                  <a:lnTo>
                    <a:pt x="4551" y="13943"/>
                  </a:lnTo>
                  <a:lnTo>
                    <a:pt x="4697" y="14016"/>
                  </a:lnTo>
                  <a:lnTo>
                    <a:pt x="4307" y="14259"/>
                  </a:lnTo>
                  <a:lnTo>
                    <a:pt x="4161" y="14332"/>
                  </a:lnTo>
                  <a:lnTo>
                    <a:pt x="3991" y="14405"/>
                  </a:lnTo>
                  <a:lnTo>
                    <a:pt x="3650" y="14502"/>
                  </a:lnTo>
                  <a:lnTo>
                    <a:pt x="3748" y="14429"/>
                  </a:lnTo>
                  <a:lnTo>
                    <a:pt x="3821" y="14332"/>
                  </a:lnTo>
                  <a:lnTo>
                    <a:pt x="3967" y="14113"/>
                  </a:lnTo>
                  <a:lnTo>
                    <a:pt x="4113" y="13894"/>
                  </a:lnTo>
                  <a:lnTo>
                    <a:pt x="4234" y="13700"/>
                  </a:lnTo>
                  <a:close/>
                  <a:moveTo>
                    <a:pt x="7835" y="0"/>
                  </a:moveTo>
                  <a:lnTo>
                    <a:pt x="7762" y="25"/>
                  </a:lnTo>
                  <a:lnTo>
                    <a:pt x="7689" y="73"/>
                  </a:lnTo>
                  <a:lnTo>
                    <a:pt x="7641" y="73"/>
                  </a:lnTo>
                  <a:lnTo>
                    <a:pt x="7495" y="146"/>
                  </a:lnTo>
                  <a:lnTo>
                    <a:pt x="7373" y="244"/>
                  </a:lnTo>
                  <a:lnTo>
                    <a:pt x="7276" y="341"/>
                  </a:lnTo>
                  <a:lnTo>
                    <a:pt x="7178" y="463"/>
                  </a:lnTo>
                  <a:lnTo>
                    <a:pt x="6984" y="730"/>
                  </a:lnTo>
                  <a:lnTo>
                    <a:pt x="6838" y="1047"/>
                  </a:lnTo>
                  <a:lnTo>
                    <a:pt x="6716" y="1387"/>
                  </a:lnTo>
                  <a:lnTo>
                    <a:pt x="6619" y="1704"/>
                  </a:lnTo>
                  <a:lnTo>
                    <a:pt x="6449" y="2288"/>
                  </a:lnTo>
                  <a:lnTo>
                    <a:pt x="6230" y="2920"/>
                  </a:lnTo>
                  <a:lnTo>
                    <a:pt x="6108" y="3237"/>
                  </a:lnTo>
                  <a:lnTo>
                    <a:pt x="5962" y="3529"/>
                  </a:lnTo>
                  <a:lnTo>
                    <a:pt x="5767" y="3845"/>
                  </a:lnTo>
                  <a:lnTo>
                    <a:pt x="5548" y="4161"/>
                  </a:lnTo>
                  <a:lnTo>
                    <a:pt x="5378" y="4478"/>
                  </a:lnTo>
                  <a:lnTo>
                    <a:pt x="5281" y="4648"/>
                  </a:lnTo>
                  <a:lnTo>
                    <a:pt x="5208" y="4818"/>
                  </a:lnTo>
                  <a:lnTo>
                    <a:pt x="4891" y="4916"/>
                  </a:lnTo>
                  <a:lnTo>
                    <a:pt x="4575" y="4989"/>
                  </a:lnTo>
                  <a:lnTo>
                    <a:pt x="3918" y="5110"/>
                  </a:lnTo>
                  <a:lnTo>
                    <a:pt x="2580" y="5305"/>
                  </a:lnTo>
                  <a:lnTo>
                    <a:pt x="1801" y="5402"/>
                  </a:lnTo>
                  <a:lnTo>
                    <a:pt x="998" y="5500"/>
                  </a:lnTo>
                  <a:lnTo>
                    <a:pt x="755" y="5524"/>
                  </a:lnTo>
                  <a:lnTo>
                    <a:pt x="511" y="5524"/>
                  </a:lnTo>
                  <a:lnTo>
                    <a:pt x="244" y="5548"/>
                  </a:lnTo>
                  <a:lnTo>
                    <a:pt x="146" y="5597"/>
                  </a:lnTo>
                  <a:lnTo>
                    <a:pt x="49" y="5646"/>
                  </a:lnTo>
                  <a:lnTo>
                    <a:pt x="0" y="5719"/>
                  </a:lnTo>
                  <a:lnTo>
                    <a:pt x="0" y="5792"/>
                  </a:lnTo>
                  <a:lnTo>
                    <a:pt x="0" y="5865"/>
                  </a:lnTo>
                  <a:lnTo>
                    <a:pt x="0" y="5962"/>
                  </a:lnTo>
                  <a:lnTo>
                    <a:pt x="49" y="6035"/>
                  </a:lnTo>
                  <a:lnTo>
                    <a:pt x="146" y="6229"/>
                  </a:lnTo>
                  <a:lnTo>
                    <a:pt x="292" y="6375"/>
                  </a:lnTo>
                  <a:lnTo>
                    <a:pt x="438" y="6497"/>
                  </a:lnTo>
                  <a:lnTo>
                    <a:pt x="682" y="6716"/>
                  </a:lnTo>
                  <a:lnTo>
                    <a:pt x="925" y="6935"/>
                  </a:lnTo>
                  <a:lnTo>
                    <a:pt x="1460" y="7349"/>
                  </a:lnTo>
                  <a:lnTo>
                    <a:pt x="1971" y="7811"/>
                  </a:lnTo>
                  <a:lnTo>
                    <a:pt x="2507" y="8273"/>
                  </a:lnTo>
                  <a:lnTo>
                    <a:pt x="2847" y="8565"/>
                  </a:lnTo>
                  <a:lnTo>
                    <a:pt x="3188" y="8882"/>
                  </a:lnTo>
                  <a:lnTo>
                    <a:pt x="3504" y="9222"/>
                  </a:lnTo>
                  <a:lnTo>
                    <a:pt x="3650" y="9417"/>
                  </a:lnTo>
                  <a:lnTo>
                    <a:pt x="3772" y="9612"/>
                  </a:lnTo>
                  <a:lnTo>
                    <a:pt x="3821" y="9685"/>
                  </a:lnTo>
                  <a:lnTo>
                    <a:pt x="3918" y="9709"/>
                  </a:lnTo>
                  <a:lnTo>
                    <a:pt x="3748" y="10342"/>
                  </a:lnTo>
                  <a:lnTo>
                    <a:pt x="3602" y="10974"/>
                  </a:lnTo>
                  <a:lnTo>
                    <a:pt x="3334" y="12264"/>
                  </a:lnTo>
                  <a:lnTo>
                    <a:pt x="3212" y="12872"/>
                  </a:lnTo>
                  <a:lnTo>
                    <a:pt x="3091" y="13529"/>
                  </a:lnTo>
                  <a:lnTo>
                    <a:pt x="3042" y="13870"/>
                  </a:lnTo>
                  <a:lnTo>
                    <a:pt x="2993" y="14186"/>
                  </a:lnTo>
                  <a:lnTo>
                    <a:pt x="2993" y="14502"/>
                  </a:lnTo>
                  <a:lnTo>
                    <a:pt x="3018" y="14819"/>
                  </a:lnTo>
                  <a:lnTo>
                    <a:pt x="3042" y="14916"/>
                  </a:lnTo>
                  <a:lnTo>
                    <a:pt x="3091" y="14965"/>
                  </a:lnTo>
                  <a:lnTo>
                    <a:pt x="3188" y="15013"/>
                  </a:lnTo>
                  <a:lnTo>
                    <a:pt x="3261" y="15013"/>
                  </a:lnTo>
                  <a:lnTo>
                    <a:pt x="3383" y="15038"/>
                  </a:lnTo>
                  <a:lnTo>
                    <a:pt x="3529" y="15062"/>
                  </a:lnTo>
                  <a:lnTo>
                    <a:pt x="3675" y="15038"/>
                  </a:lnTo>
                  <a:lnTo>
                    <a:pt x="3796" y="15013"/>
                  </a:lnTo>
                  <a:lnTo>
                    <a:pt x="4088" y="14940"/>
                  </a:lnTo>
                  <a:lnTo>
                    <a:pt x="4405" y="14794"/>
                  </a:lnTo>
                  <a:lnTo>
                    <a:pt x="4672" y="14624"/>
                  </a:lnTo>
                  <a:lnTo>
                    <a:pt x="4964" y="14454"/>
                  </a:lnTo>
                  <a:lnTo>
                    <a:pt x="5402" y="14138"/>
                  </a:lnTo>
                  <a:lnTo>
                    <a:pt x="5719" y="13943"/>
                  </a:lnTo>
                  <a:lnTo>
                    <a:pt x="6035" y="13748"/>
                  </a:lnTo>
                  <a:lnTo>
                    <a:pt x="6716" y="13383"/>
                  </a:lnTo>
                  <a:lnTo>
                    <a:pt x="7373" y="13018"/>
                  </a:lnTo>
                  <a:lnTo>
                    <a:pt x="7689" y="12824"/>
                  </a:lnTo>
                  <a:lnTo>
                    <a:pt x="8006" y="12629"/>
                  </a:lnTo>
                  <a:lnTo>
                    <a:pt x="8127" y="12726"/>
                  </a:lnTo>
                  <a:lnTo>
                    <a:pt x="8273" y="12799"/>
                  </a:lnTo>
                  <a:lnTo>
                    <a:pt x="8590" y="12945"/>
                  </a:lnTo>
                  <a:lnTo>
                    <a:pt x="9320" y="13213"/>
                  </a:lnTo>
                  <a:lnTo>
                    <a:pt x="9685" y="13383"/>
                  </a:lnTo>
                  <a:lnTo>
                    <a:pt x="10050" y="13554"/>
                  </a:lnTo>
                  <a:lnTo>
                    <a:pt x="10707" y="13894"/>
                  </a:lnTo>
                  <a:lnTo>
                    <a:pt x="11364" y="14283"/>
                  </a:lnTo>
                  <a:lnTo>
                    <a:pt x="11607" y="14454"/>
                  </a:lnTo>
                  <a:lnTo>
                    <a:pt x="11875" y="14624"/>
                  </a:lnTo>
                  <a:lnTo>
                    <a:pt x="12021" y="14697"/>
                  </a:lnTo>
                  <a:lnTo>
                    <a:pt x="12167" y="14770"/>
                  </a:lnTo>
                  <a:lnTo>
                    <a:pt x="12313" y="14794"/>
                  </a:lnTo>
                  <a:lnTo>
                    <a:pt x="12459" y="14770"/>
                  </a:lnTo>
                  <a:lnTo>
                    <a:pt x="12507" y="14770"/>
                  </a:lnTo>
                  <a:lnTo>
                    <a:pt x="12532" y="14721"/>
                  </a:lnTo>
                  <a:lnTo>
                    <a:pt x="12629" y="14697"/>
                  </a:lnTo>
                  <a:lnTo>
                    <a:pt x="12702" y="14648"/>
                  </a:lnTo>
                  <a:lnTo>
                    <a:pt x="12751" y="14575"/>
                  </a:lnTo>
                  <a:lnTo>
                    <a:pt x="12775" y="14478"/>
                  </a:lnTo>
                  <a:lnTo>
                    <a:pt x="12751" y="14065"/>
                  </a:lnTo>
                  <a:lnTo>
                    <a:pt x="12702" y="13651"/>
                  </a:lnTo>
                  <a:lnTo>
                    <a:pt x="12629" y="13262"/>
                  </a:lnTo>
                  <a:lnTo>
                    <a:pt x="12556" y="12848"/>
                  </a:lnTo>
                  <a:lnTo>
                    <a:pt x="12337" y="12045"/>
                  </a:lnTo>
                  <a:lnTo>
                    <a:pt x="12118" y="11242"/>
                  </a:lnTo>
                  <a:lnTo>
                    <a:pt x="11899" y="10463"/>
                  </a:lnTo>
                  <a:lnTo>
                    <a:pt x="11875" y="10390"/>
                  </a:lnTo>
                  <a:lnTo>
                    <a:pt x="11680" y="9685"/>
                  </a:lnTo>
                  <a:lnTo>
                    <a:pt x="11680" y="9636"/>
                  </a:lnTo>
                  <a:lnTo>
                    <a:pt x="11656" y="9563"/>
                  </a:lnTo>
                  <a:lnTo>
                    <a:pt x="11631" y="9514"/>
                  </a:lnTo>
                  <a:lnTo>
                    <a:pt x="11680" y="9490"/>
                  </a:lnTo>
                  <a:lnTo>
                    <a:pt x="11729" y="9466"/>
                  </a:lnTo>
                  <a:lnTo>
                    <a:pt x="11802" y="9393"/>
                  </a:lnTo>
                  <a:lnTo>
                    <a:pt x="11850" y="9344"/>
                  </a:lnTo>
                  <a:lnTo>
                    <a:pt x="12094" y="9101"/>
                  </a:lnTo>
                  <a:lnTo>
                    <a:pt x="12361" y="8882"/>
                  </a:lnTo>
                  <a:lnTo>
                    <a:pt x="12897" y="8419"/>
                  </a:lnTo>
                  <a:lnTo>
                    <a:pt x="13432" y="8006"/>
                  </a:lnTo>
                  <a:lnTo>
                    <a:pt x="13967" y="7568"/>
                  </a:lnTo>
                  <a:lnTo>
                    <a:pt x="14211" y="7324"/>
                  </a:lnTo>
                  <a:lnTo>
                    <a:pt x="14454" y="7105"/>
                  </a:lnTo>
                  <a:lnTo>
                    <a:pt x="14697" y="6838"/>
                  </a:lnTo>
                  <a:lnTo>
                    <a:pt x="14892" y="6570"/>
                  </a:lnTo>
                  <a:lnTo>
                    <a:pt x="15232" y="6205"/>
                  </a:lnTo>
                  <a:lnTo>
                    <a:pt x="15403" y="5986"/>
                  </a:lnTo>
                  <a:lnTo>
                    <a:pt x="15451" y="5889"/>
                  </a:lnTo>
                  <a:lnTo>
                    <a:pt x="15500" y="5767"/>
                  </a:lnTo>
                  <a:lnTo>
                    <a:pt x="15500" y="5743"/>
                  </a:lnTo>
                  <a:lnTo>
                    <a:pt x="15476" y="5646"/>
                  </a:lnTo>
                  <a:lnTo>
                    <a:pt x="15427" y="5573"/>
                  </a:lnTo>
                  <a:lnTo>
                    <a:pt x="15354" y="5475"/>
                  </a:lnTo>
                  <a:lnTo>
                    <a:pt x="15257" y="5427"/>
                  </a:lnTo>
                  <a:lnTo>
                    <a:pt x="15135" y="5378"/>
                  </a:lnTo>
                  <a:lnTo>
                    <a:pt x="15013" y="5354"/>
                  </a:lnTo>
                  <a:lnTo>
                    <a:pt x="14770" y="5329"/>
                  </a:lnTo>
                  <a:lnTo>
                    <a:pt x="14527" y="5305"/>
                  </a:lnTo>
                  <a:lnTo>
                    <a:pt x="13797" y="5256"/>
                  </a:lnTo>
                  <a:lnTo>
                    <a:pt x="13091" y="5208"/>
                  </a:lnTo>
                  <a:lnTo>
                    <a:pt x="12410" y="5208"/>
                  </a:lnTo>
                  <a:lnTo>
                    <a:pt x="11753" y="5159"/>
                  </a:lnTo>
                  <a:lnTo>
                    <a:pt x="11485" y="5135"/>
                  </a:lnTo>
                  <a:lnTo>
                    <a:pt x="11218" y="5086"/>
                  </a:lnTo>
                  <a:lnTo>
                    <a:pt x="10950" y="5013"/>
                  </a:lnTo>
                  <a:lnTo>
                    <a:pt x="10682" y="4989"/>
                  </a:lnTo>
                  <a:lnTo>
                    <a:pt x="10658" y="4940"/>
                  </a:lnTo>
                  <a:lnTo>
                    <a:pt x="10634" y="4867"/>
                  </a:lnTo>
                  <a:lnTo>
                    <a:pt x="10415" y="4599"/>
                  </a:lnTo>
                  <a:lnTo>
                    <a:pt x="10220" y="4332"/>
                  </a:lnTo>
                  <a:lnTo>
                    <a:pt x="10025" y="4040"/>
                  </a:lnTo>
                  <a:lnTo>
                    <a:pt x="9855" y="3748"/>
                  </a:lnTo>
                  <a:lnTo>
                    <a:pt x="9514" y="3164"/>
                  </a:lnTo>
                  <a:lnTo>
                    <a:pt x="9222" y="2531"/>
                  </a:lnTo>
                  <a:lnTo>
                    <a:pt x="8638" y="1290"/>
                  </a:lnTo>
                  <a:lnTo>
                    <a:pt x="8322" y="682"/>
                  </a:lnTo>
                  <a:lnTo>
                    <a:pt x="7981" y="73"/>
                  </a:lnTo>
                  <a:lnTo>
                    <a:pt x="7908" y="2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6D9EEB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8600" y="2178546"/>
            <a:ext cx="5791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KQĐ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953000"/>
            <a:ext cx="8991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</a:p>
        </p:txBody>
      </p:sp>
      <p:sp>
        <p:nvSpPr>
          <p:cNvPr id="15" name="Google Shape;266;p19"/>
          <p:cNvSpPr/>
          <p:nvPr/>
        </p:nvSpPr>
        <p:spPr>
          <a:xfrm>
            <a:off x="279120" y="5029200"/>
            <a:ext cx="325095" cy="42121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32560" y="575041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Thông</a:t>
            </a:r>
            <a:r>
              <a:rPr lang="en-US" sz="4400" b="1" dirty="0" smtClean="0">
                <a:solidFill>
                  <a:srgbClr val="FF0000"/>
                </a:solidFill>
              </a:rPr>
              <a:t> tin </a:t>
            </a:r>
            <a:r>
              <a:rPr lang="en-US" sz="4400" b="1" dirty="0" err="1" smtClean="0">
                <a:solidFill>
                  <a:srgbClr val="FF0000"/>
                </a:solidFill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vật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mang</a:t>
            </a:r>
            <a:r>
              <a:rPr lang="en-US" sz="4400" b="1" dirty="0" smtClean="0">
                <a:solidFill>
                  <a:srgbClr val="FF0000"/>
                </a:solidFill>
              </a:rPr>
              <a:t> tin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6426" y="2821126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65"/>
              </a:spcBef>
              <a:spcAft>
                <a:spcPts val="1065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tin: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tất cả những gì đem lại hiểu biết cho ta về thế giới xung quanh và về chính mình.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6426" y="4953000"/>
            <a:ext cx="8526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mang ti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n:</a:t>
            </a:r>
            <a:r>
              <a:rPr lang="en-US" sz="36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vật, phương tiện mang lại cho con người thông tin.</a:t>
            </a:r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486329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065"/>
              </a:spcBef>
              <a:spcAft>
                <a:spcPts val="1065"/>
              </a:spcAft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133600"/>
            <a:ext cx="777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u="sng" dirty="0" err="1" smtClean="0">
                <a:solidFill>
                  <a:srgbClr val="00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500" b="1" i="1" u="sng" dirty="0" smtClean="0">
                <a:solidFill>
                  <a:srgbClr val="00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u="sng" dirty="0" err="1" smtClean="0">
                <a:solidFill>
                  <a:srgbClr val="00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500" b="1" i="1" u="sng" dirty="0" smtClean="0">
                <a:solidFill>
                  <a:srgbClr val="00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u="sng" dirty="0" err="1" smtClean="0">
                <a:solidFill>
                  <a:srgbClr val="00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500" b="1" i="1" u="sng" dirty="0" smtClean="0">
                <a:solidFill>
                  <a:srgbClr val="00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en-US" sz="3500" b="1" dirty="0" smtClean="0">
                <a:solidFill>
                  <a:srgbClr val="00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" y="3352800"/>
            <a:ext cx="886626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Nam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875" y="121146"/>
            <a:ext cx="88662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nhẵn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310932" y="685800"/>
            <a:ext cx="28612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98918" y="1219200"/>
            <a:ext cx="525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36968" y="1742053"/>
            <a:ext cx="5981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0" y="2209800"/>
            <a:ext cx="3733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35493" y="2743200"/>
            <a:ext cx="58131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67000" y="3276600"/>
            <a:ext cx="45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259109" y="3886200"/>
            <a:ext cx="46562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4800" y="4419600"/>
            <a:ext cx="548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92451" y="4953000"/>
            <a:ext cx="44229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2417" y="5486400"/>
            <a:ext cx="37961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39000" y="6019800"/>
            <a:ext cx="167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3608" y="6477000"/>
            <a:ext cx="1866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438400" y="3886200"/>
            <a:ext cx="808191" cy="0"/>
          </a:xfrm>
          <a:prstGeom prst="line">
            <a:avLst/>
          </a:prstGeom>
          <a:ln w="762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298209" y="4953000"/>
            <a:ext cx="808191" cy="0"/>
          </a:xfrm>
          <a:prstGeom prst="line">
            <a:avLst/>
          </a:prstGeom>
          <a:ln w="762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561141" y="6019800"/>
            <a:ext cx="3611059" cy="0"/>
          </a:xfrm>
          <a:prstGeom prst="line">
            <a:avLst/>
          </a:prstGeom>
          <a:ln w="76200" cmpd="dbl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052" y="1295400"/>
            <a:ext cx="501594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3276600"/>
            <a:ext cx="807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5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op 30 Question Mark Gif Images GIFs | Find the best GIF on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54570"/>
            <a:ext cx="1782131" cy="178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85397"/>
            <a:ext cx="88662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tin?</a:t>
            </a:r>
          </a:p>
          <a:p>
            <a:pPr algn="just"/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endParaRPr lang="en-US" sz="3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3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lang="en-US" sz="3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nhẵn</a:t>
            </a:r>
            <a:endParaRPr lang="en-US" sz="3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371600" y="11430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71600" y="16002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14500" y="2158424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71600" y="320040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384160" y="373380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248" y="3748207"/>
            <a:ext cx="88662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34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3750" y="5305947"/>
            <a:ext cx="1473481" cy="1247253"/>
            <a:chOff x="342456" y="949854"/>
            <a:chExt cx="2971617" cy="410782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186"/>
            <a:stretch>
              <a:fillRect/>
            </a:stretch>
          </p:blipFill>
          <p:spPr>
            <a:xfrm>
              <a:off x="962097" y="949854"/>
              <a:ext cx="1732337" cy="17583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TextBox 7"/>
            <p:cNvSpPr txBox="1"/>
            <p:nvPr/>
          </p:nvSpPr>
          <p:spPr>
            <a:xfrm>
              <a:off x="342456" y="2625042"/>
              <a:ext cx="2971617" cy="2432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smtClean="0"/>
                <a:t>Mắt</a:t>
              </a:r>
              <a:r>
                <a:rPr lang="en-US" sz="3200" b="1"/>
                <a:t/>
              </a:r>
              <a:br>
                <a:rPr lang="en-US" sz="3200" b="1"/>
              </a:br>
              <a:r>
                <a:rPr lang="en-US" sz="3200" i="1" smtClean="0"/>
                <a:t>Thị giác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50521" y="5284630"/>
            <a:ext cx="1896673" cy="1243047"/>
            <a:chOff x="2308974" y="949853"/>
            <a:chExt cx="3825082" cy="409396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12" t="-788" r="55474" b="788"/>
            <a:stretch>
              <a:fillRect/>
            </a:stretch>
          </p:blipFill>
          <p:spPr>
            <a:xfrm>
              <a:off x="3355348" y="949853"/>
              <a:ext cx="1732337" cy="17583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TextBox 10"/>
            <p:cNvSpPr txBox="1"/>
            <p:nvPr/>
          </p:nvSpPr>
          <p:spPr>
            <a:xfrm>
              <a:off x="2308974" y="2611186"/>
              <a:ext cx="3825082" cy="2432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 smtClean="0"/>
                <a:t>Tai</a:t>
              </a:r>
              <a:r>
                <a:rPr lang="en-US" sz="3200" b="1" dirty="0"/>
                <a:t/>
              </a:r>
              <a:br>
                <a:rPr lang="en-US" sz="3200" b="1" dirty="0"/>
              </a:br>
              <a:r>
                <a:rPr lang="en-US" sz="3200" i="1" dirty="0" err="1" smtClean="0"/>
                <a:t>Thính</a:t>
              </a:r>
              <a:r>
                <a:rPr lang="en-US" sz="3200" i="1" dirty="0" smtClean="0"/>
                <a:t> </a:t>
              </a:r>
              <a:r>
                <a:rPr lang="en-US" sz="3200" i="1" dirty="0" err="1" smtClean="0"/>
                <a:t>giác</a:t>
              </a:r>
              <a:endParaRPr lang="en-US" sz="3200" i="1" dirty="0" smtClean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24223" y="5286157"/>
            <a:ext cx="1845378" cy="1246373"/>
            <a:chOff x="4753949" y="925041"/>
            <a:chExt cx="3721635" cy="410492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61" r="-175"/>
            <a:stretch>
              <a:fillRect/>
            </a:stretch>
          </p:blipFill>
          <p:spPr>
            <a:xfrm>
              <a:off x="5748598" y="925041"/>
              <a:ext cx="1732337" cy="17583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3" name="TextBox 13"/>
            <p:cNvSpPr txBox="1"/>
            <p:nvPr/>
          </p:nvSpPr>
          <p:spPr>
            <a:xfrm>
              <a:off x="4753949" y="2597332"/>
              <a:ext cx="3721635" cy="2432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smtClean="0"/>
                <a:t>Mũi</a:t>
              </a:r>
              <a:r>
                <a:rPr lang="en-US" sz="3200" b="1"/>
                <a:t/>
              </a:r>
              <a:br>
                <a:rPr lang="en-US" sz="3200" b="1"/>
              </a:br>
              <a:r>
                <a:rPr lang="en-US" sz="3200" i="1" smtClean="0"/>
                <a:t>Khứu giác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94617" y="5282627"/>
            <a:ext cx="1293944" cy="1238673"/>
            <a:chOff x="5787270" y="3198287"/>
            <a:chExt cx="2609539" cy="407956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03" t="788" r="18983" b="-788"/>
            <a:stretch>
              <a:fillRect/>
            </a:stretch>
          </p:blipFill>
          <p:spPr>
            <a:xfrm>
              <a:off x="6225871" y="3198287"/>
              <a:ext cx="1732337" cy="17583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TextBox 16"/>
            <p:cNvSpPr txBox="1"/>
            <p:nvPr/>
          </p:nvSpPr>
          <p:spPr>
            <a:xfrm>
              <a:off x="5787270" y="4845218"/>
              <a:ext cx="2609539" cy="2432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smtClean="0"/>
                <a:t>Lưỡi</a:t>
              </a:r>
              <a:r>
                <a:rPr lang="en-US" sz="3200" b="1"/>
                <a:t/>
              </a:r>
              <a:br>
                <a:rPr lang="en-US" sz="3200" b="1"/>
              </a:br>
              <a:r>
                <a:rPr lang="en-US" sz="3200" i="1" smtClean="0"/>
                <a:t>Vị giác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384694" y="5282292"/>
            <a:ext cx="1563249" cy="1239007"/>
            <a:chOff x="1217367" y="3267010"/>
            <a:chExt cx="3152656" cy="408066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45" r="38141"/>
            <a:stretch>
              <a:fillRect/>
            </a:stretch>
          </p:blipFill>
          <p:spPr>
            <a:xfrm>
              <a:off x="1927526" y="3267010"/>
              <a:ext cx="1732337" cy="175831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TextBox 19"/>
            <p:cNvSpPr txBox="1"/>
            <p:nvPr/>
          </p:nvSpPr>
          <p:spPr>
            <a:xfrm>
              <a:off x="1217367" y="4915039"/>
              <a:ext cx="3152656" cy="2432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 smtClean="0"/>
                <a:t>Da</a:t>
              </a:r>
              <a:r>
                <a:rPr lang="en-US" sz="3200" b="1" dirty="0"/>
                <a:t/>
              </a:r>
              <a:br>
                <a:rPr lang="en-US" sz="3200" b="1" dirty="0"/>
              </a:br>
              <a:r>
                <a:rPr lang="en-US" sz="3200" i="1" dirty="0" err="1" smtClean="0"/>
                <a:t>Xúc</a:t>
              </a:r>
              <a:r>
                <a:rPr lang="en-US" sz="3200" i="1" dirty="0" smtClean="0"/>
                <a:t> </a:t>
              </a:r>
              <a:r>
                <a:rPr lang="en-US" sz="3200" i="1" dirty="0" err="1" smtClean="0"/>
                <a:t>giác</a:t>
              </a:r>
              <a:endParaRPr lang="en-US" sz="3200" i="1" dirty="0" smtClean="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875" y="381000"/>
            <a:ext cx="886626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Húc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35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endParaRPr lang="en-US" sz="35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35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77526" y="990600"/>
            <a:ext cx="838200" cy="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438400" y="9906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477526" y="2057400"/>
            <a:ext cx="732274" cy="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15726" y="20574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77526" y="3124200"/>
            <a:ext cx="960874" cy="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90800" y="3124200"/>
            <a:ext cx="5631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8875" y="3657600"/>
            <a:ext cx="886626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Ti vi,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</a:p>
          <a:p>
            <a:pPr algn="just"/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4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4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4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4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34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4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4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qua </a:t>
            </a:r>
            <a:r>
              <a:rPr lang="en-US" sz="34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4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4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1|22.8|22.9|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6.2|8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.9|8.1|1.6|1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1.3|9.6|11.3|12|11.5|11.8|14.1|13.8|72|42.4|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7|19.8|21.6|26.7|21.5|1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|5.3|14.8|3.6|16.9|10.8|1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1494</Words>
  <Application>Microsoft Office PowerPoint</Application>
  <PresentationFormat>On-screen Show (4:3)</PresentationFormat>
  <Paragraphs>137</Paragraphs>
  <Slides>28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Chủ đề 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Sáng sớm, em nghe tiếng chuông đồng hồ báo thức reo</vt:lpstr>
      <vt:lpstr>Em đạp xe trên đường đến trường, nhìn thấy thanh chắn đường sắt trước mắt đang từ từ hạ xuống</vt:lpstr>
      <vt:lpstr>PowerPoint Presentation</vt:lpstr>
      <vt:lpstr>PowerPoint Presentation</vt:lpstr>
      <vt:lpstr>PowerPoint Presentation</vt:lpstr>
      <vt:lpstr>Chủ đề A. Bài 1 Thông tin, thu nhận và xử lý thông tin</vt:lpstr>
      <vt:lpstr>Em đi trên đường thấy mây đen kéo tới bao phủ bầu trời, gió mạnh nổi lên.</vt:lpstr>
      <vt:lpstr>Em đi trên đường thấy mây đen kéo tới bao phủ bầu trời, gió mạnh nổi lên.</vt:lpstr>
      <vt:lpstr>Tình huống 1: Cô giáo trả bài kiểm tra em biết mình được 7 điểm.</vt:lpstr>
      <vt:lpstr>Tình huống 1: Cô giáo trả bài kiểm tra em biết mình được 7 điểm.</vt:lpstr>
      <vt:lpstr>Tình huống 2: Bác sĩ nghe tim của bệnh nhân để khám bệnh</vt:lpstr>
      <vt:lpstr>Tình huống 2: Bác sĩ nghe tim của bệnh nhân để khám bệnh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PC</cp:lastModifiedBy>
  <cp:revision>143</cp:revision>
  <dcterms:created xsi:type="dcterms:W3CDTF">2021-08-19T02:47:00Z</dcterms:created>
  <dcterms:modified xsi:type="dcterms:W3CDTF">2022-03-20T08:33:26Z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6C7C04E416324734BABEDB3866F7E634</vt:lpwstr>
  </property>
  <property fmtid="{D5CDD505-2E9C-101B-9397-08002B2CF9AE}" pid="3" name="KSOProductBuildVer">
    <vt:lpwstr>1033-11.2.0.10265</vt:lpwstr>
  </property>
</Properties>
</file>